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368" r:id="rId20"/>
    <p:sldId id="293" r:id="rId21"/>
    <p:sldId id="304" r:id="rId22"/>
    <p:sldId id="305" r:id="rId23"/>
    <p:sldId id="2367" r:id="rId24"/>
    <p:sldId id="306"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85" d="100"/>
          <a:sy n="85" d="100"/>
        </p:scale>
        <p:origin x="201" y="4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802.11-23/2182r5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2206-00-0arc-arc-sc-18-december-and-8-jaunary-teleconference-minutes.docx" TargetMode="External"/><Relationship Id="rId2" Type="http://schemas.openxmlformats.org/officeDocument/2006/relationships/hyperlink" Target="https://mentor.ieee.org/802.11/dcn/23/11-23-1612-00-0arc-arc-sc-mixed-mode-minutes-november-2023-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207-03-0arc-channel-usage-clarit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037-00-0000-cc46-p802-revc-d1-2-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123-00-0arc-proposed-text-for-rev802-epd-lpd-sections.docx" TargetMode="External"/><Relationship Id="rId5" Type="http://schemas.openxmlformats.org/officeDocument/2006/relationships/hyperlink" Target="https://mentor.ieee.org/802.1/dcn/23/1-23-0038-01-Mntg-resolving-epd-lpd-inconsistency.pptx" TargetMode="External"/><Relationship Id="rId4" Type="http://schemas.openxmlformats.org/officeDocument/2006/relationships/hyperlink" Target="https://mentor.ieee.org/802.1/dcn/23/1-23-0037-00-Mntg-p802-revc-d1-1-comments-dis.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15 Jan 2024, 13:30 ET/</a:t>
            </a:r>
            <a:br>
              <a:rPr lang="en-US" altLang="en-US" dirty="0"/>
            </a:br>
            <a:r>
              <a:rPr lang="en-US" altLang="en-US" dirty="0"/>
              <a:t>18 Jan 2024,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“Non-infrastructure BSS” and Channel Usage (slide 19) – Monday PM1 (revisit on Thursday?)</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20-21) – Thursday AM2</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Deferred to March</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23) – Monday PM1</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a:t>
            </a:r>
            <a:r>
              <a:rPr lang="en-US" sz="2400" b="1" dirty="0">
                <a:solidFill>
                  <a:srgbClr val="000000"/>
                </a:solidFill>
                <a:hlinkClick r:id="rId2"/>
              </a:rPr>
              <a:t>11-23/1612r0</a:t>
            </a:r>
            <a:r>
              <a:rPr lang="en-US" sz="2400" b="1" dirty="0"/>
              <a:t> </a:t>
            </a:r>
            <a:endParaRPr lang="en-US" sz="2400" b="1" dirty="0">
              <a:solidFill>
                <a:srgbClr val="000000"/>
              </a:solidFill>
            </a:endParaRPr>
          </a:p>
          <a:p>
            <a:pPr marL="400050" lvl="1" indent="0" eaLnBrk="1" hangingPunct="1">
              <a:lnSpc>
                <a:spcPct val="90000"/>
              </a:lnSpc>
              <a:spcBef>
                <a:spcPts val="300"/>
              </a:spcBef>
              <a:buNone/>
              <a:defRPr/>
            </a:pPr>
            <a:r>
              <a:rPr lang="en-US" sz="2400" b="1" dirty="0"/>
              <a:t>Dec/Jan teleconferences: </a:t>
            </a:r>
            <a:r>
              <a:rPr lang="en-US" sz="2400" b="1" dirty="0">
                <a:hlinkClick r:id="rId3"/>
              </a:rPr>
              <a:t>11-23/2206r0</a:t>
            </a:r>
            <a:r>
              <a:rPr lang="en-US" sz="2400" b="1" dirty="0"/>
              <a:t> </a:t>
            </a:r>
            <a:endParaRPr lang="en-US" sz="24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 and Channel Usage</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a:lnSpc>
                <a:spcPct val="90000"/>
              </a:lnSpc>
              <a:spcBef>
                <a:spcPts val="300"/>
              </a:spcBef>
              <a:spcAft>
                <a:spcPts val="0"/>
              </a:spcAft>
              <a:defRPr/>
            </a:pPr>
            <a:r>
              <a:rPr lang="en-US" sz="2800" dirty="0"/>
              <a:t>New ARC topic is proposed (</a:t>
            </a:r>
            <a:r>
              <a:rPr lang="en-US" sz="2800" dirty="0">
                <a:hlinkClick r:id="rId2"/>
              </a:rPr>
              <a:t>11-23/2207r3</a:t>
            </a:r>
            <a:r>
              <a:rPr lang="en-US" sz="2800" dirty="0"/>
              <a:t>), to discuss definition of non-infrastructure BSS – 45-60 minutes</a:t>
            </a:r>
          </a:p>
          <a:p>
            <a:pPr marL="857250" lvl="1" indent="-457200">
              <a:lnSpc>
                <a:spcPct val="90000"/>
              </a:lnSpc>
              <a:spcBef>
                <a:spcPts val="0"/>
              </a:spcBef>
              <a:spcAft>
                <a:spcPts val="600"/>
              </a:spcAft>
              <a:buFont typeface="Arial" panose="020B0604020202020204" pitchFamily="34" charset="0"/>
              <a:buChar char="•"/>
              <a:defRPr/>
            </a:pPr>
            <a:r>
              <a:rPr lang="en-US" sz="2400" dirty="0"/>
              <a:t>Introduced briefly on Dec 18, consider further here at Jan F2F session.</a:t>
            </a:r>
          </a:p>
          <a:p>
            <a:pPr marL="857250" lvl="1" indent="-457200">
              <a:lnSpc>
                <a:spcPct val="90000"/>
              </a:lnSpc>
              <a:spcBef>
                <a:spcPts val="0"/>
              </a:spcBef>
              <a:spcAft>
                <a:spcPts val="600"/>
              </a:spcAft>
              <a:buFont typeface="Arial" panose="020B0604020202020204" pitchFamily="34" charset="0"/>
              <a:buChar char="•"/>
              <a:defRPr/>
            </a:pPr>
            <a:r>
              <a:rPr lang="en-US" sz="2400" dirty="0">
                <a:solidFill>
                  <a:srgbClr val="000000"/>
                </a:solidFill>
              </a:rPr>
              <a:t>REVme comment CID 6071</a:t>
            </a:r>
          </a:p>
          <a:p>
            <a:pPr marL="1257300" lvl="2" indent="-457200">
              <a:lnSpc>
                <a:spcPct val="90000"/>
              </a:lnSpc>
              <a:spcBef>
                <a:spcPts val="0"/>
              </a:spcBef>
              <a:spcAft>
                <a:spcPts val="600"/>
              </a:spcAft>
              <a:buFont typeface="Arial" panose="020B0604020202020204" pitchFamily="34" charset="0"/>
              <a:buChar char="•"/>
              <a:defRPr/>
            </a:pPr>
            <a:r>
              <a:rPr lang="en-US" sz="2200" b="0" dirty="0"/>
              <a:t>Related to CID 6070, which added “infrastructure BSS”</a:t>
            </a:r>
          </a:p>
          <a:p>
            <a:pPr marL="857250" lvl="1" indent="-457200">
              <a:lnSpc>
                <a:spcPct val="90000"/>
              </a:lnSpc>
              <a:spcBef>
                <a:spcPts val="0"/>
              </a:spcBef>
              <a:spcAft>
                <a:spcPts val="600"/>
              </a:spcAft>
              <a:buFont typeface="Arial" panose="020B0604020202020204" pitchFamily="34" charset="0"/>
              <a:buChar char="•"/>
              <a:defRPr/>
            </a:pPr>
            <a:r>
              <a:rPr lang="en-US" sz="2400" b="0" dirty="0">
                <a:solidFill>
                  <a:srgbClr val="000000"/>
                </a:solidFill>
              </a:rPr>
              <a:t>Consideration for another name, and not “non-infrastructure” which usually means “NOT &lt;infrastructure&gt;” by our convention (and by the definition in REVme D4.1).  </a:t>
            </a:r>
          </a:p>
          <a:p>
            <a:pPr marL="857250" lvl="1" indent="-457200">
              <a:lnSpc>
                <a:spcPct val="90000"/>
              </a:lnSpc>
              <a:spcBef>
                <a:spcPts val="0"/>
              </a:spcBef>
              <a:spcAft>
                <a:spcPts val="600"/>
              </a:spcAft>
              <a:buFont typeface="Arial" panose="020B0604020202020204" pitchFamily="34" charset="0"/>
              <a:buChar char="•"/>
              <a:defRPr/>
            </a:pPr>
            <a:r>
              <a:rPr lang="en-US" sz="2400" b="0" dirty="0"/>
              <a:t>Clarify definitions of PTP link, and SSID</a:t>
            </a:r>
            <a:endParaRPr lang="en-US" sz="2400" b="0" dirty="0">
              <a:solidFill>
                <a:srgbClr val="00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Two topics: Definition of non-infrastructure BSS; scope of Channel Usage (potentially the separate concept?)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WG11 (802.11) held a comment collection on D1.2, ARC reviewed on Dec 18 and Jan 8 telecons</a:t>
            </a:r>
          </a:p>
          <a:p>
            <a:pPr lvl="2">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11-24/0037r0</a:t>
            </a:r>
            <a:endParaRPr lang="en-US" sz="2200" dirty="0"/>
          </a:p>
          <a:p>
            <a:pPr lvl="1">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b="0" dirty="0">
                <a:solidFill>
                  <a:srgbClr val="333333"/>
                </a:solidFill>
                <a:latin typeface="+mj-lt"/>
                <a:hlinkClick r:id="rId4"/>
              </a:rPr>
              <a:t>1-23/0037r0</a:t>
            </a:r>
            <a:r>
              <a:rPr lang="en-US" sz="2200" dirty="0">
                <a:solidFill>
                  <a:srgbClr val="333333"/>
                </a:solidFill>
                <a:latin typeface="+mj-lt"/>
              </a:rPr>
              <a:t> (NOTE: WG1 document!)</a:t>
            </a:r>
            <a:endParaRPr lang="en-US" sz="2200" b="0" dirty="0"/>
          </a:p>
          <a:p>
            <a:pPr lvl="1">
              <a:spcBef>
                <a:spcPts val="0"/>
              </a:spcBef>
              <a:spcAft>
                <a:spcPts val="600"/>
              </a:spcAft>
              <a:buFont typeface="Arial" panose="020B0604020202020204" pitchFamily="34" charset="0"/>
              <a:buChar char="•"/>
              <a:defRPr/>
            </a:pPr>
            <a:r>
              <a:rPr lang="en-US" sz="2200" dirty="0"/>
              <a:t>Comment resolution meets next week (Jan 23 and 24, “PM2” Europe time)</a:t>
            </a:r>
          </a:p>
          <a:p>
            <a:pPr lvl="1">
              <a:spcBef>
                <a:spcPts val="0"/>
              </a:spcBef>
              <a:spcAft>
                <a:spcPts val="600"/>
              </a:spcAft>
              <a:buFont typeface="Arial" panose="020B0604020202020204" pitchFamily="34" charset="0"/>
              <a:buChar char="•"/>
              <a:defRPr/>
            </a:pPr>
            <a:r>
              <a:rPr lang="en-US" sz="2200" dirty="0"/>
              <a:t>EPD/LPD topic: </a:t>
            </a:r>
            <a:r>
              <a:rPr lang="en-US" sz="2200" dirty="0">
                <a:hlinkClick r:id="rId5"/>
              </a:rPr>
              <a:t>1-23/0038r1</a:t>
            </a:r>
            <a:r>
              <a:rPr lang="en-US" sz="2200" dirty="0"/>
              <a:t> (NOTE: WG1 document!)</a:t>
            </a:r>
          </a:p>
          <a:p>
            <a:pPr lvl="2">
              <a:spcBef>
                <a:spcPts val="0"/>
              </a:spcBef>
              <a:spcAft>
                <a:spcPts val="600"/>
              </a:spcAft>
              <a:buFont typeface="Arial" panose="020B0604020202020204" pitchFamily="34" charset="0"/>
              <a:buChar char="•"/>
              <a:defRPr/>
            </a:pPr>
            <a:r>
              <a:rPr lang="en-US" sz="2000" dirty="0"/>
              <a:t>Proposed new text: </a:t>
            </a:r>
            <a:r>
              <a:rPr lang="en-US" sz="2000" dirty="0">
                <a:hlinkClick r:id="rId6"/>
              </a:rPr>
              <a:t>11-24/0123r0</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t>Follow-up submission: ?</a:t>
            </a:r>
          </a:p>
          <a:p>
            <a:pPr marL="742950" lvl="2" indent="-400050" eaLnBrk="1" hangingPunct="1">
              <a:lnSpc>
                <a:spcPct val="90000"/>
              </a:lnSpc>
              <a:spcBef>
                <a:spcPts val="300"/>
              </a:spcBef>
              <a:buFont typeface="Arial" pitchFamily="34" charset="0"/>
              <a:buChar char="•"/>
              <a:defRPr/>
            </a:pPr>
            <a:endParaRPr lang="en-US" sz="240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March? </a:t>
            </a:r>
          </a:p>
          <a:p>
            <a:pPr lvl="1" eaLnBrk="1" hangingPunct="1">
              <a:spcBef>
                <a:spcPts val="300"/>
              </a:spcBef>
            </a:pPr>
            <a:r>
              <a:rPr lang="en-US" altLang="en-US" dirty="0"/>
              <a:t>Non-infrastructure BSS/Channel Usage</a:t>
            </a:r>
          </a:p>
          <a:p>
            <a:pPr lvl="1" eaLnBrk="1" hangingPunct="1">
              <a:spcBef>
                <a:spcPts val="300"/>
              </a:spcBef>
            </a:pPr>
            <a:r>
              <a:rPr lang="en-US" altLang="en-US" dirty="0"/>
              <a:t>QoS topic</a:t>
            </a:r>
          </a:p>
          <a:p>
            <a:pPr eaLnBrk="1" hangingPunct="1">
              <a:spcBef>
                <a:spcPts val="300"/>
              </a:spcBef>
            </a:pPr>
            <a:r>
              <a:rPr lang="en-US" altLang="en-US" dirty="0"/>
              <a:t>March session planning</a:t>
            </a:r>
          </a:p>
          <a:p>
            <a:pPr lvl="1" eaLnBrk="1" hangingPunct="1">
              <a:spcBef>
                <a:spcPts val="300"/>
              </a:spcBef>
            </a:pPr>
            <a:r>
              <a:rPr lang="en-US" altLang="en-US" dirty="0"/>
              <a:t>1 or 2 slots? </a:t>
            </a:r>
          </a:p>
          <a:p>
            <a:pPr lvl="1" eaLnBrk="1" hangingPunct="1">
              <a:spcBef>
                <a:spcPts val="300"/>
              </a:spcBef>
            </a:pPr>
            <a:r>
              <a:rPr lang="en-US" altLang="en-US" dirty="0"/>
              <a:t>Topics? Possibly: Annex G, Non-infrastructure BSS,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January to March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23848</TotalTime>
  <Words>2452</Words>
  <Application>Microsoft Office PowerPoint</Application>
  <PresentationFormat>Widescreen</PresentationFormat>
  <Paragraphs>253</Paragraphs>
  <Slides>24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Jan 2024, 13:30 ET/ 18 Jan 2024, 10:30 ET</vt:lpstr>
      <vt:lpstr>ARC (Architecture) – Other</vt:lpstr>
      <vt:lpstr>Prior meeting minutes</vt:lpstr>
      <vt:lpstr>“Non-infrastructure BSS” and Channel Usage</vt:lpstr>
      <vt:lpstr>IEEE Std 802 revision (P802REVc)</vt:lpstr>
      <vt:lpstr>P802REVc – Other ARC work</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143</cp:revision>
  <cp:lastPrinted>1601-01-01T00:00:00Z</cp:lastPrinted>
  <dcterms:created xsi:type="dcterms:W3CDTF">2021-01-26T19:12:38Z</dcterms:created>
  <dcterms:modified xsi:type="dcterms:W3CDTF">2024-01-18T15:19:14Z</dcterms:modified>
</cp:coreProperties>
</file>