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8" r:id="rId6"/>
    <p:sldId id="260" r:id="rId7"/>
    <p:sldId id="261" r:id="rId8"/>
    <p:sldId id="262" r:id="rId9"/>
    <p:sldId id="263" r:id="rId10"/>
    <p:sldId id="283" r:id="rId11"/>
    <p:sldId id="284" r:id="rId12"/>
    <p:sldId id="287" r:id="rId13"/>
    <p:sldId id="288" r:id="rId14"/>
    <p:sldId id="289" r:id="rId15"/>
    <p:sldId id="2377" r:id="rId16"/>
    <p:sldId id="2378" r:id="rId17"/>
    <p:sldId id="2388" r:id="rId18"/>
    <p:sldId id="2400"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43528-0C0F-48CC-8E2D-AEEB88D04BCF}" v="2" dt="2024-01-18T20:15:07.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1" d="100"/>
          <a:sy n="101" d="100"/>
        </p:scale>
        <p:origin x="6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2024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15,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11-24/0057: </a:t>
            </a:r>
            <a:r>
              <a:rPr lang="en-US" sz="1600" dirty="0">
                <a:latin typeface="Times New Roman" panose="02020603050405020304" pitchFamily="18" charset="0"/>
              </a:rPr>
              <a:t>ML-aided Channel Classification and Its Application to WLAN</a:t>
            </a:r>
            <a:r>
              <a:rPr lang="en-US" altLang="en-US" sz="1600" dirty="0">
                <a:latin typeface="Times New Roman" panose="02020603050405020304" pitchFamily="18" charset="0"/>
              </a:rPr>
              <a:t>, </a:t>
            </a:r>
            <a:r>
              <a:rPr lang="en-US" sz="1600" b="0" dirty="0">
                <a:latin typeface="Times New Roman" panose="02020603050405020304" pitchFamily="18" charset="0"/>
              </a:rPr>
              <a:t>Eunsung Jeon (Samsung)</a:t>
            </a:r>
            <a:endParaRPr lang="en-US" altLang="en-US"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10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11-24/0065r0 Scope Discussion for Next Step AIML Work, </a:t>
            </a:r>
            <a:r>
              <a:rPr lang="en-US" sz="1600" b="0" dirty="0">
                <a:latin typeface="Times New Roman" panose="02020603050405020304" pitchFamily="18" charset="0"/>
              </a:rPr>
              <a:t>Xiaofei Wang (InterDigital)</a:t>
            </a:r>
          </a:p>
          <a:p>
            <a:pPr marL="114300" indent="0">
              <a:spcBef>
                <a:spcPts val="0"/>
              </a:spcBef>
              <a:spcAft>
                <a:spcPts val="0"/>
              </a:spcAft>
            </a:pPr>
            <a:endParaRPr lang="en-GB" sz="1600" b="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18,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b="1" dirty="0">
                <a:latin typeface="Times New Roman" panose="02020603050405020304" pitchFamily="18" charset="0"/>
                <a:cs typeface="+mn-cs"/>
              </a:rPr>
              <a:t>11-24/164r0: </a:t>
            </a:r>
            <a:r>
              <a:rPr lang="en-US" sz="1800" b="1" dirty="0">
                <a:latin typeface="Times New Roman" panose="02020603050405020304" pitchFamily="18" charset="0"/>
                <a:cs typeface="+mn-cs"/>
              </a:rPr>
              <a:t>AIML Next Step Work: Options and Scope, Xiaofei Wang (InterDigital)</a:t>
            </a:r>
            <a:endParaRPr lang="en-GB" sz="1800" b="1" dirty="0">
              <a:latin typeface="Times New Roman" panose="02020603050405020304" pitchFamily="18" charset="0"/>
              <a:cs typeface="+mn-cs"/>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Goals for March 2024 meeting</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2024 Meeting</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March 2024 Meeting Planning</a:t>
            </a:r>
          </a:p>
          <a:p>
            <a:pPr marL="800100" lvl="1" indent="-342900">
              <a:spcBef>
                <a:spcPts val="300"/>
              </a:spcBef>
              <a:buFont typeface="Arial" panose="020B0604020202020204" pitchFamily="34" charset="0"/>
              <a:buChar char="•"/>
            </a:pPr>
            <a:r>
              <a:rPr lang="en-US" altLang="en-US" dirty="0"/>
              <a:t>2 slots: operating in MT (Denver Time)</a:t>
            </a:r>
          </a:p>
          <a:p>
            <a:pPr marL="800100" lvl="1" indent="-342900">
              <a:spcBef>
                <a:spcPts val="300"/>
              </a:spcBef>
              <a:buFont typeface="Arial" panose="020B0604020202020204" pitchFamily="34" charset="0"/>
              <a:buChar char="•"/>
            </a:pPr>
            <a:r>
              <a:rPr lang="en-US" altLang="en-US" dirty="0"/>
              <a:t>Can request additional slots if needed</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 sessions</a:t>
            </a:r>
          </a:p>
          <a:p>
            <a:pPr marL="1200150" lvl="2" indent="-342900">
              <a:spcBef>
                <a:spcPts val="300"/>
              </a:spcBef>
              <a:buFont typeface="Arial" panose="020B0604020202020204" pitchFamily="34" charset="0"/>
              <a:buChar char="•"/>
            </a:pPr>
            <a:endParaRPr lang="en-US" altLang="en-US" dirty="0"/>
          </a:p>
          <a:p>
            <a:pPr marL="342900" lvl="2" indent="-342900">
              <a:spcBef>
                <a:spcPts val="300"/>
              </a:spcBef>
            </a:pPr>
            <a:r>
              <a:rPr lang="en-US" altLang="en-US" sz="2400" b="1" dirty="0">
                <a:cs typeface="+mn-cs"/>
              </a:rPr>
              <a:t>March 2024 Meeting Goals</a:t>
            </a:r>
          </a:p>
          <a:p>
            <a:pPr marL="800100" lvl="3" indent="-342900">
              <a:spcBef>
                <a:spcPts val="300"/>
              </a:spcBef>
              <a:buFont typeface="Arial" panose="020B0604020202020204" pitchFamily="34" charset="0"/>
              <a:buChar char="•"/>
            </a:pPr>
            <a:r>
              <a:rPr lang="en-US" altLang="en-US" sz="2000" dirty="0"/>
              <a:t>Decision on next step AIML work options and scope</a:t>
            </a:r>
          </a:p>
          <a:p>
            <a:pPr marL="800100" lvl="3" indent="-342900">
              <a:spcBef>
                <a:spcPts val="300"/>
              </a:spcBef>
              <a:buFont typeface="Arial" panose="020B0604020202020204" pitchFamily="34" charset="0"/>
              <a:buChar char="•"/>
            </a:pPr>
            <a:r>
              <a:rPr lang="en-US" altLang="en-US" sz="2000" dirty="0"/>
              <a:t>Additional presentations</a:t>
            </a:r>
          </a:p>
          <a:p>
            <a:pPr marL="1257300" lvl="4" indent="-342900">
              <a:spcBef>
                <a:spcPts val="300"/>
              </a:spcBef>
              <a:buFont typeface="Arial" panose="020B0604020202020204" pitchFamily="34" charset="0"/>
              <a:buChar char="•"/>
            </a:pPr>
            <a:r>
              <a:rPr lang="en-US" altLang="en-US" sz="2000" dirty="0"/>
              <a:t>New use cases</a:t>
            </a:r>
          </a:p>
          <a:p>
            <a:pPr marL="1257300" lvl="4" indent="-342900">
              <a:spcBef>
                <a:spcPts val="300"/>
              </a:spcBef>
              <a:buFont typeface="Arial" panose="020B0604020202020204" pitchFamily="34" charset="0"/>
              <a:buChar char="•"/>
            </a:pPr>
            <a:r>
              <a:rPr lang="en-US" altLang="en-US" sz="2000" dirty="0"/>
              <a:t>Feasibilities (e.g., next level of details on existing and new use cases)</a:t>
            </a:r>
          </a:p>
          <a:p>
            <a:pPr marL="1257300" lvl="4" indent="-342900">
              <a:spcBef>
                <a:spcPts val="300"/>
              </a:spcBef>
              <a:buFont typeface="Arial" panose="020B0604020202020204" pitchFamily="34" charset="0"/>
              <a:buChar char="•"/>
            </a:pPr>
            <a:endParaRPr lang="en-US" altLang="en-US" sz="2000" dirty="0"/>
          </a:p>
          <a:p>
            <a:pPr marL="342900" lvl="2" indent="-342900">
              <a:spcBef>
                <a:spcPts val="300"/>
              </a:spcBef>
              <a:buFont typeface="Arial" panose="020B0604020202020204" pitchFamily="34" charset="0"/>
              <a:buChar char="•"/>
            </a:pPr>
            <a:r>
              <a:rPr lang="en-US" altLang="en-US" sz="2200" dirty="0"/>
              <a:t>Please indicate any contributions by </a:t>
            </a:r>
            <a:r>
              <a:rPr lang="en-US" altLang="en-US" sz="2200" dirty="0" err="1"/>
              <a:t>CoB</a:t>
            </a:r>
            <a:r>
              <a:rPr lang="en-US" altLang="en-US" sz="2200" dirty="0"/>
              <a:t> March 6 2024</a:t>
            </a:r>
          </a:p>
          <a:p>
            <a:pPr marL="40005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7606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t>
            </a:r>
          </a:p>
          <a:p>
            <a:pPr marL="1200150" lvl="2" indent="-342900">
              <a:spcBef>
                <a:spcPts val="300"/>
              </a:spcBef>
              <a:buFont typeface="Arial" panose="020B0604020202020204" pitchFamily="34" charset="0"/>
              <a:buChar char="•"/>
            </a:pPr>
            <a:r>
              <a:rPr lang="en-US" altLang="en-US" dirty="0"/>
              <a:t>Tuesday Feb 20, 2024, 10 am ET (1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Next Step work options and scope</a:t>
            </a:r>
          </a:p>
          <a:p>
            <a:pPr marL="1200150" lvl="2" indent="-342900">
              <a:spcBef>
                <a:spcPts val="300"/>
              </a:spcBef>
              <a:buFont typeface="Arial" panose="020B0604020202020204" pitchFamily="34" charset="0"/>
              <a:buChar char="•"/>
            </a:pPr>
            <a:r>
              <a:rPr lang="en-US" altLang="en-US" dirty="0"/>
              <a:t>Use cases and their technical feasibility</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endParaRPr lang="en-US" altLang="en-US" dirty="0"/>
          </a:p>
          <a:p>
            <a:pPr marL="400050">
              <a:spcBef>
                <a:spcPts val="300"/>
              </a:spcBef>
              <a:buFont typeface="Arial" panose="020B0604020202020204" pitchFamily="34" charset="0"/>
              <a:buChar char="•"/>
            </a:pPr>
            <a:r>
              <a:rPr lang="en-US" altLang="en-US" dirty="0"/>
              <a:t>Please indicate any contributions by </a:t>
            </a:r>
            <a:r>
              <a:rPr lang="en-US" altLang="en-US" dirty="0" err="1"/>
              <a:t>CoB</a:t>
            </a:r>
            <a:r>
              <a:rPr lang="en-US" altLang="en-US" dirty="0"/>
              <a:t> Feb 15, 2024</a:t>
            </a:r>
          </a:p>
          <a:p>
            <a:pPr marL="1200150" lvl="2" indent="-342900">
              <a:spcBef>
                <a:spcPts val="30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2024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Jan 15, PM1: 13:30 – 15:30 ET</a:t>
            </a:r>
          </a:p>
          <a:p>
            <a:pPr marL="857250" lvl="1" indent="-457200">
              <a:buFont typeface="Arial" panose="020B0604020202020204" pitchFamily="34" charset="0"/>
              <a:buChar char="•"/>
              <a:defRPr/>
            </a:pPr>
            <a:r>
              <a:rPr lang="en-US" altLang="en-US" sz="1800" dirty="0"/>
              <a:t>Thursday Jan 18,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11-24/0057: </a:t>
            </a:r>
            <a:r>
              <a:rPr lang="en-US" sz="1400" dirty="0">
                <a:latin typeface="Times New Roman" panose="02020603050405020304" pitchFamily="18" charset="0"/>
              </a:rPr>
              <a:t>ML-aided Channel Classification and Its Application to WLAN</a:t>
            </a:r>
            <a:r>
              <a:rPr lang="en-US" altLang="en-US" sz="1400" dirty="0">
                <a:latin typeface="Times New Roman" panose="02020603050405020304" pitchFamily="18" charset="0"/>
              </a:rPr>
              <a:t>, </a:t>
            </a:r>
            <a:r>
              <a:rPr lang="en-US" sz="1400" b="0" dirty="0">
                <a:latin typeface="Times New Roman" panose="02020603050405020304" pitchFamily="18" charset="0"/>
              </a:rPr>
              <a:t>Eunsung Jeon (Samsung)</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11-24/0065r0 Scope Discussion for Next Step AIML Work,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48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15904</TotalTime>
  <Words>2067</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January 2024 Interim Agenda</vt:lpstr>
      <vt:lpstr>Abstract</vt:lpstr>
      <vt:lpstr>PowerPoint Presentation</vt:lpstr>
      <vt:lpstr>PowerPoint Presentation</vt:lpstr>
      <vt:lpstr>Registration for the January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15, 2024 PM1</vt:lpstr>
      <vt:lpstr>Detailed Agenda Thursday January 18, 2024 PM1</vt:lpstr>
      <vt:lpstr>March 2024 Meeting</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113</cp:revision>
  <cp:lastPrinted>1601-01-01T00:00:00Z</cp:lastPrinted>
  <dcterms:created xsi:type="dcterms:W3CDTF">2018-05-05T22:00:08Z</dcterms:created>
  <dcterms:modified xsi:type="dcterms:W3CDTF">2024-01-18T20:16:00Z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