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98" r:id="rId6"/>
    <p:sldId id="260" r:id="rId7"/>
    <p:sldId id="261" r:id="rId8"/>
    <p:sldId id="262" r:id="rId9"/>
    <p:sldId id="263" r:id="rId10"/>
    <p:sldId id="283" r:id="rId11"/>
    <p:sldId id="284" r:id="rId12"/>
    <p:sldId id="287" r:id="rId13"/>
    <p:sldId id="288" r:id="rId14"/>
    <p:sldId id="289" r:id="rId15"/>
    <p:sldId id="2377" r:id="rId16"/>
    <p:sldId id="2378" r:id="rId17"/>
    <p:sldId id="2388" r:id="rId18"/>
    <p:sldId id="2400" r:id="rId19"/>
    <p:sldId id="2386"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ABF5A4-4395-46CB-ABF8-60436E2BD329}" v="2" dt="2024-01-17T18:54:03.697"/>
    <p1510:client id="{D2751C08-2935-4216-8A91-8D3FED382F0E}" v="1" dt="2024-01-17T18:22:43.5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1" d="100"/>
          <a:sy n="101" d="100"/>
        </p:scale>
        <p:origin x="68" y="3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45ABF5A4-4395-46CB-ABF8-60436E2BD329}"/>
    <pc:docChg chg="undo custSel addSld modSld sldOrd">
      <pc:chgData name="Xiaofei Wang" userId="6e1836d3-2ed9-4ae5-8700-9029b71c19c7" providerId="ADAL" clId="{45ABF5A4-4395-46CB-ABF8-60436E2BD329}" dt="2024-01-17T19:02:04.487" v="544" actId="20577"/>
      <pc:docMkLst>
        <pc:docMk/>
      </pc:docMkLst>
      <pc:sldChg chg="modSp add mod">
        <pc:chgData name="Xiaofei Wang" userId="6e1836d3-2ed9-4ae5-8700-9029b71c19c7" providerId="ADAL" clId="{45ABF5A4-4395-46CB-ABF8-60436E2BD329}" dt="2024-01-17T19:02:04.487" v="544" actId="20577"/>
        <pc:sldMkLst>
          <pc:docMk/>
          <pc:sldMk cId="2840707277" sldId="2386"/>
        </pc:sldMkLst>
        <pc:spChg chg="mod">
          <ac:chgData name="Xiaofei Wang" userId="6e1836d3-2ed9-4ae5-8700-9029b71c19c7" providerId="ADAL" clId="{45ABF5A4-4395-46CB-ABF8-60436E2BD329}" dt="2024-01-17T19:02:04.487" v="544" actId="20577"/>
          <ac:spMkLst>
            <pc:docMk/>
            <pc:sldMk cId="2840707277" sldId="2386"/>
            <ac:spMk id="3" creationId="{00000000-0000-0000-0000-000000000000}"/>
          </ac:spMkLst>
        </pc:spChg>
      </pc:sldChg>
      <pc:sldChg chg="modSp mod">
        <pc:chgData name="Xiaofei Wang" userId="6e1836d3-2ed9-4ae5-8700-9029b71c19c7" providerId="ADAL" clId="{45ABF5A4-4395-46CB-ABF8-60436E2BD329}" dt="2024-01-17T18:51:59.794" v="142" actId="403"/>
        <pc:sldMkLst>
          <pc:docMk/>
          <pc:sldMk cId="4129803870" sldId="2388"/>
        </pc:sldMkLst>
        <pc:spChg chg="mod">
          <ac:chgData name="Xiaofei Wang" userId="6e1836d3-2ed9-4ae5-8700-9029b71c19c7" providerId="ADAL" clId="{45ABF5A4-4395-46CB-ABF8-60436E2BD329}" dt="2024-01-17T18:51:59.794" v="142" actId="403"/>
          <ac:spMkLst>
            <pc:docMk/>
            <pc:sldMk cId="4129803870" sldId="2388"/>
            <ac:spMk id="3" creationId="{00000000-0000-0000-0000-000000000000}"/>
          </ac:spMkLst>
        </pc:spChg>
      </pc:sldChg>
      <pc:sldChg chg="modSp add mod ord">
        <pc:chgData name="Xiaofei Wang" userId="6e1836d3-2ed9-4ae5-8700-9029b71c19c7" providerId="ADAL" clId="{45ABF5A4-4395-46CB-ABF8-60436E2BD329}" dt="2024-01-17T19:01:23.775" v="530" actId="20577"/>
        <pc:sldMkLst>
          <pc:docMk/>
          <pc:sldMk cId="3376069764" sldId="2400"/>
        </pc:sldMkLst>
        <pc:spChg chg="mod">
          <ac:chgData name="Xiaofei Wang" userId="6e1836d3-2ed9-4ae5-8700-9029b71c19c7" providerId="ADAL" clId="{45ABF5A4-4395-46CB-ABF8-60436E2BD329}" dt="2024-01-17T18:56:41.300" v="244" actId="1076"/>
          <ac:spMkLst>
            <pc:docMk/>
            <pc:sldMk cId="3376069764" sldId="2400"/>
            <ac:spMk id="2" creationId="{00000000-0000-0000-0000-000000000000}"/>
          </ac:spMkLst>
        </pc:spChg>
        <pc:spChg chg="mod">
          <ac:chgData name="Xiaofei Wang" userId="6e1836d3-2ed9-4ae5-8700-9029b71c19c7" providerId="ADAL" clId="{45ABF5A4-4395-46CB-ABF8-60436E2BD329}" dt="2024-01-17T19:01:23.775" v="530" actId="20577"/>
          <ac:spMkLst>
            <pc:docMk/>
            <pc:sldMk cId="3376069764" sldId="2400"/>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2024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2023-09-09</a:t>
            </a:r>
          </a:p>
        </p:txBody>
      </p:sp>
      <p:sp>
        <p:nvSpPr>
          <p:cNvPr id="6" name="Date Placeholder 3"/>
          <p:cNvSpPr>
            <a:spLocks noGrp="1"/>
          </p:cNvSpPr>
          <p:nvPr>
            <p:ph type="dt" idx="10"/>
          </p:nvPr>
        </p:nvSpPr>
        <p:spPr/>
        <p:txBody>
          <a:bodyPr/>
          <a:lstStyle/>
          <a:p>
            <a:r>
              <a:rPr lang="en-US" dirty="0"/>
              <a:t>January 2024</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January 2024</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January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15, 2024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11-24/0057: </a:t>
            </a:r>
            <a:r>
              <a:rPr lang="en-US" sz="1600" dirty="0">
                <a:latin typeface="Times New Roman" panose="02020603050405020304" pitchFamily="18" charset="0"/>
              </a:rPr>
              <a:t>ML-aided Channel Classification and Its Application to WLAN</a:t>
            </a:r>
            <a:r>
              <a:rPr lang="en-US" altLang="en-US" sz="1600" dirty="0">
                <a:latin typeface="Times New Roman" panose="02020603050405020304" pitchFamily="18" charset="0"/>
              </a:rPr>
              <a:t>, </a:t>
            </a:r>
            <a:r>
              <a:rPr lang="en-US" sz="1600" b="0" dirty="0">
                <a:latin typeface="Times New Roman" panose="02020603050405020304" pitchFamily="18" charset="0"/>
              </a:rPr>
              <a:t>Eunsung Jeon (Samsung)</a:t>
            </a:r>
            <a:endParaRPr lang="en-US" altLang="en-US" sz="16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10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600" dirty="0">
                <a:latin typeface="Times New Roman" panose="02020603050405020304" pitchFamily="18" charset="0"/>
              </a:rPr>
              <a:t>11-24/0065r0 Scope Discussion for Next Step AIML Work, </a:t>
            </a:r>
            <a:r>
              <a:rPr lang="en-US" sz="1600" b="0" dirty="0">
                <a:latin typeface="Times New Roman" panose="02020603050405020304" pitchFamily="18" charset="0"/>
              </a:rPr>
              <a:t>Xiaofei Wang (InterDigital)</a:t>
            </a:r>
          </a:p>
          <a:p>
            <a:pPr marL="114300" indent="0">
              <a:spcBef>
                <a:spcPts val="0"/>
              </a:spcBef>
              <a:spcAft>
                <a:spcPts val="0"/>
              </a:spcAft>
            </a:pPr>
            <a:endParaRPr lang="en-GB" sz="1600" b="0" dirty="0">
              <a:latin typeface="Times New Roman" panose="02020603050405020304" pitchFamily="18" charset="0"/>
            </a:endParaRPr>
          </a:p>
          <a:p>
            <a:pPr marL="114300" indent="0">
              <a:spcBef>
                <a:spcPts val="0"/>
              </a:spcBef>
              <a:spcAft>
                <a:spcPts val="0"/>
              </a:spcAft>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January 18, 2024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1800" b="1" dirty="0">
                <a:latin typeface="Times New Roman" panose="02020603050405020304" pitchFamily="18" charset="0"/>
                <a:cs typeface="+mn-cs"/>
              </a:rPr>
              <a:t>11-24/164r0: </a:t>
            </a:r>
            <a:r>
              <a:rPr lang="en-US" sz="1800" b="1" dirty="0">
                <a:latin typeface="Times New Roman" panose="02020603050405020304" pitchFamily="18" charset="0"/>
                <a:cs typeface="+mn-cs"/>
              </a:rPr>
              <a:t>AIML Next Step Work: Options and Scope, Xiaofei Wang (InterDigital)</a:t>
            </a:r>
            <a:endParaRPr lang="en-GB" sz="1800" b="1" dirty="0">
              <a:latin typeface="Times New Roman" panose="02020603050405020304" pitchFamily="18" charset="0"/>
              <a:cs typeface="+mn-cs"/>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Goals for March 2024 meeting</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Teleconference</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Goals for March 2024 Meeting</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March 2023 Meeting Planning</a:t>
            </a:r>
          </a:p>
          <a:p>
            <a:pPr marL="800100" lvl="1" indent="-342900">
              <a:spcBef>
                <a:spcPts val="300"/>
              </a:spcBef>
              <a:buFont typeface="Arial" panose="020B0604020202020204" pitchFamily="34" charset="0"/>
              <a:buChar char="•"/>
            </a:pPr>
            <a:r>
              <a:rPr lang="en-US" altLang="en-US" dirty="0"/>
              <a:t>2 slots: operating in MT (Denver Time)</a:t>
            </a:r>
          </a:p>
          <a:p>
            <a:pPr marL="800100" lvl="1" indent="-342900">
              <a:spcBef>
                <a:spcPts val="300"/>
              </a:spcBef>
              <a:buFont typeface="Arial" panose="020B0604020202020204" pitchFamily="34" charset="0"/>
              <a:buChar char="•"/>
            </a:pPr>
            <a:endParaRPr lang="en-US" altLang="en-US" dirty="0"/>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AM1/AM2 sessions</a:t>
            </a:r>
          </a:p>
          <a:p>
            <a:pPr marL="1200150" lvl="2" indent="-342900">
              <a:spcBef>
                <a:spcPts val="300"/>
              </a:spcBef>
              <a:buFont typeface="Arial" panose="020B0604020202020204" pitchFamily="34" charset="0"/>
              <a:buChar char="•"/>
            </a:pPr>
            <a:endParaRPr lang="en-US" altLang="en-US" dirty="0"/>
          </a:p>
          <a:p>
            <a:pPr marL="342900" lvl="2" indent="-342900">
              <a:spcBef>
                <a:spcPts val="300"/>
              </a:spcBef>
            </a:pPr>
            <a:r>
              <a:rPr lang="en-US" altLang="en-US" sz="2400" b="1" dirty="0">
                <a:cs typeface="+mn-cs"/>
              </a:rPr>
              <a:t>March 2023 Meeting Goals</a:t>
            </a:r>
          </a:p>
          <a:p>
            <a:pPr marL="800100" lvl="3" indent="-342900">
              <a:spcBef>
                <a:spcPts val="300"/>
              </a:spcBef>
              <a:buFont typeface="Arial" panose="020B0604020202020204" pitchFamily="34" charset="0"/>
              <a:buChar char="•"/>
            </a:pPr>
            <a:r>
              <a:rPr lang="en-US" altLang="en-US" sz="2000" dirty="0"/>
              <a:t>Decision on next step AIML work options</a:t>
            </a:r>
          </a:p>
          <a:p>
            <a:pPr marL="800100" lvl="3" indent="-342900">
              <a:spcBef>
                <a:spcPts val="300"/>
              </a:spcBef>
              <a:buFont typeface="Arial" panose="020B0604020202020204" pitchFamily="34" charset="0"/>
              <a:buChar char="•"/>
            </a:pPr>
            <a:r>
              <a:rPr lang="en-US" altLang="en-US" sz="2000" dirty="0"/>
              <a:t>Additional presentations</a:t>
            </a:r>
          </a:p>
          <a:p>
            <a:pPr marL="1257300" lvl="4" indent="-342900">
              <a:spcBef>
                <a:spcPts val="300"/>
              </a:spcBef>
              <a:buFont typeface="Arial" panose="020B0604020202020204" pitchFamily="34" charset="0"/>
              <a:buChar char="•"/>
            </a:pPr>
            <a:r>
              <a:rPr lang="en-US" altLang="en-US" sz="2000" dirty="0"/>
              <a:t>Use cases</a:t>
            </a:r>
          </a:p>
          <a:p>
            <a:pPr marL="1257300" lvl="4" indent="-342900">
              <a:spcBef>
                <a:spcPts val="300"/>
              </a:spcBef>
              <a:buFont typeface="Arial" panose="020B0604020202020204" pitchFamily="34" charset="0"/>
              <a:buChar char="•"/>
            </a:pPr>
            <a:r>
              <a:rPr lang="en-US" altLang="en-US" sz="2000" dirty="0"/>
              <a:t>Feasibilities (e.g., next level of details)</a:t>
            </a:r>
          </a:p>
          <a:p>
            <a:pPr marL="1257300" lvl="4" indent="-342900">
              <a:spcBef>
                <a:spcPts val="300"/>
              </a:spcBef>
              <a:buFont typeface="Arial" panose="020B0604020202020204" pitchFamily="34" charset="0"/>
              <a:buChar char="•"/>
            </a:pPr>
            <a:endParaRPr lang="en-US" altLang="en-US" sz="2000" dirty="0"/>
          </a:p>
          <a:p>
            <a:pPr marL="342900" lvl="2" indent="-342900">
              <a:spcBef>
                <a:spcPts val="300"/>
              </a:spcBef>
              <a:buFont typeface="Arial" panose="020B0604020202020204" pitchFamily="34" charset="0"/>
              <a:buChar char="•"/>
            </a:pPr>
            <a:r>
              <a:rPr lang="en-US" altLang="en-US" sz="2200" dirty="0"/>
              <a:t>Please indicate any contributions by </a:t>
            </a:r>
            <a:r>
              <a:rPr lang="en-US" altLang="en-US" sz="2200" dirty="0" err="1"/>
              <a:t>CoB</a:t>
            </a:r>
            <a:r>
              <a:rPr lang="en-US" altLang="en-US" sz="2200" dirty="0"/>
              <a:t> March 6 2024</a:t>
            </a:r>
          </a:p>
          <a:p>
            <a:pPr marL="400050">
              <a:spcBef>
                <a:spcPts val="300"/>
              </a:spcBef>
              <a:buFont typeface="Arial" panose="020B0604020202020204" pitchFamily="34" charset="0"/>
              <a:buChar char="•"/>
            </a:pPr>
            <a:endParaRPr lang="en-US" altLang="en-US" dirty="0"/>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376069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1 teleconference: </a:t>
            </a:r>
          </a:p>
          <a:p>
            <a:pPr marL="1200150" lvl="2" indent="-342900">
              <a:spcBef>
                <a:spcPts val="300"/>
              </a:spcBef>
              <a:buFont typeface="Arial" panose="020B0604020202020204" pitchFamily="34" charset="0"/>
              <a:buChar char="•"/>
            </a:pPr>
            <a:r>
              <a:rPr lang="en-US" altLang="en-US" dirty="0"/>
              <a:t>Tuesday Feb 27, 2024, 10 am ET (1 hour)</a:t>
            </a:r>
          </a:p>
          <a:p>
            <a:pPr marL="857250" lvl="2" indent="0">
              <a:spcBef>
                <a:spcPts val="300"/>
              </a:spcBef>
            </a:pPr>
            <a:endParaRPr lang="en-US" altLang="en-US" dirty="0"/>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topics:</a:t>
            </a:r>
          </a:p>
          <a:p>
            <a:pPr marL="1200150" lvl="2" indent="-342900">
              <a:spcBef>
                <a:spcPts val="300"/>
              </a:spcBef>
              <a:buFont typeface="Arial" panose="020B0604020202020204" pitchFamily="34" charset="0"/>
              <a:buChar char="•"/>
            </a:pPr>
            <a:r>
              <a:rPr lang="en-US" altLang="en-US" dirty="0"/>
              <a:t>Next Step work options and scope</a:t>
            </a:r>
          </a:p>
          <a:p>
            <a:pPr marL="1200150" lvl="2" indent="-342900">
              <a:spcBef>
                <a:spcPts val="300"/>
              </a:spcBef>
              <a:buFont typeface="Arial" panose="020B0604020202020204" pitchFamily="34" charset="0"/>
              <a:buChar char="•"/>
            </a:pPr>
            <a:r>
              <a:rPr lang="en-US" altLang="en-US" dirty="0"/>
              <a:t>Use cases and their technical feasibility</a:t>
            </a:r>
          </a:p>
          <a:p>
            <a:pPr marL="1200150" lvl="2" indent="-342900">
              <a:spcBef>
                <a:spcPts val="300"/>
              </a:spcBef>
              <a:buFont typeface="Arial" panose="020B0604020202020204" pitchFamily="34" charset="0"/>
              <a:buChar char="•"/>
            </a:pPr>
            <a:r>
              <a:rPr lang="en-US" altLang="en-US" dirty="0"/>
              <a:t>Privacy considerations text for existing use cases</a:t>
            </a:r>
          </a:p>
          <a:p>
            <a:pPr marL="1200150" lvl="2" indent="-342900">
              <a:spcBef>
                <a:spcPts val="300"/>
              </a:spcBef>
              <a:buFont typeface="Arial" panose="020B0604020202020204" pitchFamily="34" charset="0"/>
              <a:buChar char="•"/>
            </a:pPr>
            <a:r>
              <a:rPr lang="en-US" altLang="en-US" dirty="0"/>
              <a:t>Implementation issues regarding dynamic AIML models (e.g., models that are received over the air)</a:t>
            </a:r>
          </a:p>
          <a:p>
            <a:pPr marL="1200150" lvl="2" indent="-342900">
              <a:spcBef>
                <a:spcPts val="300"/>
              </a:spcBef>
              <a:buFont typeface="Arial" panose="020B0604020202020204" pitchFamily="34" charset="0"/>
              <a:buChar char="•"/>
            </a:pPr>
            <a:endParaRPr lang="en-US" altLang="en-US" dirty="0"/>
          </a:p>
          <a:p>
            <a:pPr marL="400050">
              <a:spcBef>
                <a:spcPts val="300"/>
              </a:spcBef>
              <a:buFont typeface="Arial" panose="020B0604020202020204" pitchFamily="34" charset="0"/>
              <a:buChar char="•"/>
            </a:pPr>
            <a:r>
              <a:rPr lang="en-US" altLang="en-US" dirty="0"/>
              <a:t>Please indicate any contributions by </a:t>
            </a:r>
            <a:r>
              <a:rPr lang="en-US" altLang="en-US" dirty="0" err="1"/>
              <a:t>CoB</a:t>
            </a:r>
            <a:r>
              <a:rPr lang="en-US" altLang="en-US"/>
              <a:t> Feb 22, 2024</a:t>
            </a:r>
            <a:endParaRPr lang="en-US" altLang="en-US" dirty="0"/>
          </a:p>
          <a:p>
            <a:pPr marL="1200150" lvl="2" indent="-342900">
              <a:spcBef>
                <a:spcPts val="30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2024</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January 2024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Jan 15, PM1: 13:30 – 15:30 ET</a:t>
            </a:r>
          </a:p>
          <a:p>
            <a:pPr marL="857250" lvl="1" indent="-457200">
              <a:buFont typeface="Arial" panose="020B0604020202020204" pitchFamily="34" charset="0"/>
              <a:buChar char="•"/>
              <a:defRPr/>
            </a:pPr>
            <a:r>
              <a:rPr lang="en-US" altLang="en-US" sz="1800" dirty="0"/>
              <a:t>Thursday Jan 18, PM1: 13:30 – 15:30 ET</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2024</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11-24/0057: </a:t>
            </a:r>
            <a:r>
              <a:rPr lang="en-US" sz="1400" dirty="0">
                <a:latin typeface="Times New Roman" panose="02020603050405020304" pitchFamily="18" charset="0"/>
              </a:rPr>
              <a:t>ML-aided Channel Classification and Its Application to WLAN</a:t>
            </a:r>
            <a:r>
              <a:rPr lang="en-US" altLang="en-US" sz="1400" dirty="0">
                <a:latin typeface="Times New Roman" panose="02020603050405020304" pitchFamily="18" charset="0"/>
              </a:rPr>
              <a:t>, </a:t>
            </a:r>
            <a:r>
              <a:rPr lang="en-US" sz="1400" b="0" dirty="0">
                <a:latin typeface="Times New Roman" panose="02020603050405020304" pitchFamily="18" charset="0"/>
              </a:rPr>
              <a:t>Eunsung Jeon (Samsung)</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11-24/0065r0 Scope Discussion for Next Step AIML Work, </a:t>
            </a:r>
            <a:r>
              <a:rPr lang="en-US" sz="1400" b="0" dirty="0">
                <a:latin typeface="Times New Roman" panose="02020603050405020304" pitchFamily="18" charset="0"/>
              </a:rPr>
              <a:t>Xiaofei Wang (InterDigital)</a:t>
            </a:r>
          </a:p>
          <a:p>
            <a:pPr marL="114300" indent="0">
              <a:spcBef>
                <a:spcPts val="0"/>
              </a:spcBef>
              <a:spcAft>
                <a:spcPts val="0"/>
              </a:spcAft>
            </a:pP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2024</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374853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15763</TotalTime>
  <Words>2054</Words>
  <Application>Microsoft Office PowerPoint</Application>
  <PresentationFormat>Widescreen</PresentationFormat>
  <Paragraphs>256</Paragraphs>
  <Slides>20</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Lucida Grande</vt:lpstr>
      <vt:lpstr>Monotype Sorts</vt:lpstr>
      <vt:lpstr>Arial</vt:lpstr>
      <vt:lpstr>Calibri</vt:lpstr>
      <vt:lpstr>Helvetica</vt:lpstr>
      <vt:lpstr>Times New Roman</vt:lpstr>
      <vt:lpstr>Office Theme</vt:lpstr>
      <vt:lpstr>Document</vt:lpstr>
      <vt:lpstr>AIML TIG January 2024 Interim Agenda</vt:lpstr>
      <vt:lpstr>Abstract</vt:lpstr>
      <vt:lpstr>PowerPoint Presentation</vt:lpstr>
      <vt:lpstr>PowerPoint Presentation</vt:lpstr>
      <vt:lpstr>Registration for the January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January 15, 2024 PM1</vt:lpstr>
      <vt:lpstr>Detailed Agenda Thursday January 18, 2024 PM1</vt:lpstr>
      <vt:lpstr>Goals for March 2024 Meeting</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110</cp:revision>
  <cp:lastPrinted>1601-01-01T00:00:00Z</cp:lastPrinted>
  <dcterms:created xsi:type="dcterms:W3CDTF">2018-05-05T22:00:08Z</dcterms:created>
  <dcterms:modified xsi:type="dcterms:W3CDTF">2024-01-17T19:02:07Z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