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7EFA9-0EC3-42A7-9D10-117DEC4C6C4B}" v="1" dt="2024-01-19T00:46:04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5E37EFA9-0EC3-42A7-9D10-117DEC4C6C4B}"/>
    <pc:docChg chg="undo custSel modSld modMainMaster">
      <pc:chgData name="Alfred Asterjadhi" userId="39de57b9-85c0-4fd1-aaac-8ca2b6560ad0" providerId="ADAL" clId="{5E37EFA9-0EC3-42A7-9D10-117DEC4C6C4B}" dt="2024-01-19T01:14:15.346" v="408" actId="13926"/>
      <pc:docMkLst>
        <pc:docMk/>
      </pc:docMkLst>
      <pc:sldChg chg="addSp delSp modSp mod chgLayout">
        <pc:chgData name="Alfred Asterjadhi" userId="39de57b9-85c0-4fd1-aaac-8ca2b6560ad0" providerId="ADAL" clId="{5E37EFA9-0EC3-42A7-9D10-117DEC4C6C4B}" dt="2024-01-19T01:13:57.142" v="405" actId="6549"/>
        <pc:sldMkLst>
          <pc:docMk/>
          <pc:sldMk cId="2033199149" sldId="257"/>
        </pc:sldMkLst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5E37EFA9-0EC3-42A7-9D10-117DEC4C6C4B}" dt="2024-01-19T01:13:57.142" v="405" actId="6549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9" creationId="{1B6A1E90-BBB6-BA77-F4C9-A70F69EB99F8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4" creationId="{8DDFE9E7-9DB0-9F9D-C13B-D5874BE9299C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5" creationId="{27ECA04C-1946-19E1-44EB-C27A2F74E437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6" creationId="{1DA94696-9E2A-A62F-1EBA-84CE213CF8CD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7" creationId="{F031A38D-416C-12DF-C093-50FE95CBFA32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8" creationId="{15902FD7-B8AF-7ECB-F618-638C181CA4E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9" creationId="{3901D7F3-B05B-1402-3FCB-64C3978A175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0" creationId="{12149657-7988-1417-081A-85E33A68C8C1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1" creationId="{C8BE5683-CBAC-D3EB-D881-90A307EDA874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2" creationId="{8D198656-6D15-0976-7D31-A0C33A1199FA}"/>
          </ac:spMkLst>
        </pc:spChg>
        <pc:grpChg chg="del">
          <ac:chgData name="Alfred Asterjadhi" userId="39de57b9-85c0-4fd1-aaac-8ca2b6560ad0" providerId="ADAL" clId="{5E37EFA9-0EC3-42A7-9D10-117DEC4C6C4B}" dt="2024-01-19T00:44:11.803" v="75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5E37EFA9-0EC3-42A7-9D10-117DEC4C6C4B}" dt="2024-01-19T00:44:10.824" v="74" actId="478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5E37EFA9-0EC3-42A7-9D10-117DEC4C6C4B}" dt="2024-01-19T00:44:12.476" v="76" actId="478"/>
          <ac:picMkLst>
            <pc:docMk/>
            <pc:sldMk cId="2033199149" sldId="257"/>
            <ac:picMk id="13" creationId="{27E67E7B-F106-112C-A54C-DD3409CAE601}"/>
          </ac:picMkLst>
        </pc:picChg>
      </pc:sldChg>
      <pc:sldChg chg="modSp mod">
        <pc:chgData name="Alfred Asterjadhi" userId="39de57b9-85c0-4fd1-aaac-8ca2b6560ad0" providerId="ADAL" clId="{5E37EFA9-0EC3-42A7-9D10-117DEC4C6C4B}" dt="2024-01-19T01:14:15.346" v="408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5E37EFA9-0EC3-42A7-9D10-117DEC4C6C4B}" dt="2024-01-19T00:48:19.227" v="384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E37EFA9-0EC3-42A7-9D10-117DEC4C6C4B}" dt="2024-01-19T01:14:15.346" v="408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5E37EFA9-0EC3-42A7-9D10-117DEC4C6C4B}" dt="2024-01-19T00:48:26.386" v="39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E37EFA9-0EC3-42A7-9D10-117DEC4C6C4B}" dt="2024-01-19T01:13:54.410" v="404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5E37EFA9-0EC3-42A7-9D10-117DEC4C6C4B}" dt="2024-01-19T00:43:09.414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E37EFA9-0EC3-42A7-9D10-117DEC4C6C4B}" dt="2024-01-19T00:43:30.285" v="2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5E37EFA9-0EC3-42A7-9D10-117DEC4C6C4B}" dt="2024-01-19T01:13:54.410" v="404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5E37EFA9-0EC3-42A7-9D10-117DEC4C6C4B}" dt="2024-01-19T00:48:14.895" v="376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5E37EFA9-0EC3-42A7-9D10-117DEC4C6C4B}" dt="2024-01-19T00:48:10.891" v="375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5E37EFA9-0EC3-42A7-9D10-117DEC4C6C4B}" dt="2024-01-19T00:48:14.895" v="376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5E37EFA9-0EC3-42A7-9D10-117DEC4C6C4B}" dt="2024-01-19T01:14:05.935" v="4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E37EFA9-0EC3-42A7-9D10-117DEC4C6C4B}" dt="2024-01-19T01:14:05.935" v="40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76-02-00be-tgbe-jan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January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2024-01-18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1 Joint session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minutes from November plenary and teleconference calls in December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two technical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11-23/2176r2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March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Resolve comments from initial SA ballot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any technical contributions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07		(Wednesday) 		– MAC/PHY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14		(Wednesday) 		– No Conf Call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21		(Wednesday) 		– MAC/PHY 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28		(Wednesday) 		– Joint*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06		(Wednesday) 		– MAC/PHY 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5092</TotalTime>
  <Words>388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January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2024-01-19T01:14:15Z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