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37EFA9-0EC3-42A7-9D10-117DEC4C6C4B}" v="1" dt="2024-01-19T00:46:04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5E37EFA9-0EC3-42A7-9D10-117DEC4C6C4B}"/>
    <pc:docChg chg="undo custSel modSld modMainMaster">
      <pc:chgData name="Alfred Asterjadhi" userId="39de57b9-85c0-4fd1-aaac-8ca2b6560ad0" providerId="ADAL" clId="{5E37EFA9-0EC3-42A7-9D10-117DEC4C6C4B}" dt="2024-01-19T00:49:23.039" v="402" actId="13926"/>
      <pc:docMkLst>
        <pc:docMk/>
      </pc:docMkLst>
      <pc:sldChg chg="addSp delSp modSp mod chgLayout">
        <pc:chgData name="Alfred Asterjadhi" userId="39de57b9-85c0-4fd1-aaac-8ca2b6560ad0" providerId="ADAL" clId="{5E37EFA9-0EC3-42A7-9D10-117DEC4C6C4B}" dt="2024-01-19T00:47:43.855" v="359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5E37EFA9-0EC3-42A7-9D10-117DEC4C6C4B}" dt="2024-01-19T00:47:43.855" v="359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9" creationId="{1B6A1E90-BBB6-BA77-F4C9-A70F69EB99F8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4" creationId="{8DDFE9E7-9DB0-9F9D-C13B-D5874BE9299C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5" creationId="{27ECA04C-1946-19E1-44EB-C27A2F74E437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6" creationId="{1DA94696-9E2A-A62F-1EBA-84CE213CF8CD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7" creationId="{F031A38D-416C-12DF-C093-50FE95CBFA32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18" creationId="{15902FD7-B8AF-7ECB-F618-638C181CA4E8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19" creationId="{3901D7F3-B05B-1402-3FCB-64C3978A1758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0" creationId="{12149657-7988-1417-081A-85E33A68C8C1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1" creationId="{C8BE5683-CBAC-D3EB-D881-90A307EDA874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2" creationId="{8D198656-6D15-0976-7D31-A0C33A1199FA}"/>
          </ac:spMkLst>
        </pc:spChg>
        <pc:grpChg chg="del">
          <ac:chgData name="Alfred Asterjadhi" userId="39de57b9-85c0-4fd1-aaac-8ca2b6560ad0" providerId="ADAL" clId="{5E37EFA9-0EC3-42A7-9D10-117DEC4C6C4B}" dt="2024-01-19T00:44:11.803" v="75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5E37EFA9-0EC3-42A7-9D10-117DEC4C6C4B}" dt="2024-01-19T00:44:10.824" v="74" actId="478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5E37EFA9-0EC3-42A7-9D10-117DEC4C6C4B}" dt="2024-01-19T00:44:12.476" v="76" actId="478"/>
          <ac:picMkLst>
            <pc:docMk/>
            <pc:sldMk cId="2033199149" sldId="257"/>
            <ac:picMk id="13" creationId="{27E67E7B-F106-112C-A54C-DD3409CAE601}"/>
          </ac:picMkLst>
        </pc:picChg>
      </pc:sldChg>
      <pc:sldChg chg="modSp mod">
        <pc:chgData name="Alfred Asterjadhi" userId="39de57b9-85c0-4fd1-aaac-8ca2b6560ad0" providerId="ADAL" clId="{5E37EFA9-0EC3-42A7-9D10-117DEC4C6C4B}" dt="2024-01-19T00:49:23.039" v="402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5E37EFA9-0EC3-42A7-9D10-117DEC4C6C4B}" dt="2024-01-19T00:48:19.227" v="384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E37EFA9-0EC3-42A7-9D10-117DEC4C6C4B}" dt="2024-01-19T00:49:23.039" v="402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5E37EFA9-0EC3-42A7-9D10-117DEC4C6C4B}" dt="2024-01-19T00:48:26.386" v="39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E37EFA9-0EC3-42A7-9D10-117DEC4C6C4B}" dt="2024-01-19T00:43:43.148" v="32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E37EFA9-0EC3-42A7-9D10-117DEC4C6C4B}" dt="2024-01-19T00:43:09.414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E37EFA9-0EC3-42A7-9D10-117DEC4C6C4B}" dt="2024-01-19T00:43:30.285" v="2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5E37EFA9-0EC3-42A7-9D10-117DEC4C6C4B}" dt="2024-01-19T00:43:43.148" v="32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5E37EFA9-0EC3-42A7-9D10-117DEC4C6C4B}" dt="2024-01-19T00:48:14.895" v="376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5E37EFA9-0EC3-42A7-9D10-117DEC4C6C4B}" dt="2024-01-19T00:48:10.891" v="375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5E37EFA9-0EC3-42A7-9D10-117DEC4C6C4B}" dt="2024-01-19T00:48:14.895" v="376" actId="20577"/>
          <ac:spMkLst>
            <pc:docMk/>
            <pc:sldMk cId="3928206792" sldId="262"/>
            <ac:spMk id="11" creationId="{D8BCEFC5-5883-C26D-62C2-5A60F364132F}"/>
          </ac:spMkLst>
        </pc:spChg>
      </pc:sldChg>
      <pc:sldMasterChg chg="modSp mod">
        <pc:chgData name="Alfred Asterjadhi" userId="39de57b9-85c0-4fd1-aaac-8ca2b6560ad0" providerId="ADAL" clId="{5E37EFA9-0EC3-42A7-9D10-117DEC4C6C4B}" dt="2024-01-19T00:43:23.389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E37EFA9-0EC3-42A7-9D10-117DEC4C6C4B}" dt="2024-01-19T00:43:23.389" v="1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D140EB1D-F748-4E64-9EC2-2E46F5C81675}"/>
    <pc:docChg chg="undo custSel modSld modMainMaster">
      <pc:chgData name="Alfred Asterjadhi" userId="39de57b9-85c0-4fd1-aaac-8ca2b6560ad0" providerId="ADAL" clId="{D140EB1D-F748-4E64-9EC2-2E46F5C81675}" dt="2023-11-17T05:45:30.900" v="827" actId="20577"/>
      <pc:docMkLst>
        <pc:docMk/>
      </pc:docMkLst>
      <pc:sldChg chg="addSp delSp modSp mod">
        <pc:chgData name="Alfred Asterjadhi" userId="39de57b9-85c0-4fd1-aaac-8ca2b6560ad0" providerId="ADAL" clId="{D140EB1D-F748-4E64-9EC2-2E46F5C81675}" dt="2023-11-17T05:45:19.058" v="825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140EB1D-F748-4E64-9EC2-2E46F5C81675}" dt="2023-11-17T01:42:55.119" v="1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140EB1D-F748-4E64-9EC2-2E46F5C81675}" dt="2023-11-17T05:45:19.058" v="82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140EB1D-F748-4E64-9EC2-2E46F5C81675}" dt="2023-11-17T01:44:00.332" v="21" actId="14100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D140EB1D-F748-4E64-9EC2-2E46F5C81675}" dt="2023-11-17T01:44:05.360" v="23" actId="14100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D140EB1D-F748-4E64-9EC2-2E46F5C81675}" dt="2023-11-17T01:44:08.037" v="24" actId="14100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D140EB1D-F748-4E64-9EC2-2E46F5C81675}" dt="2023-11-17T01:44:10.761" v="25" actId="14100"/>
          <ac:spMkLst>
            <pc:docMk/>
            <pc:sldMk cId="2033199149" sldId="257"/>
            <ac:spMk id="39" creationId="{7445DE55-CD84-CF4A-AF39-9FE41F6FCB19}"/>
          </ac:spMkLst>
        </pc:spChg>
        <pc:picChg chg="add mod ord">
          <ac:chgData name="Alfred Asterjadhi" userId="39de57b9-85c0-4fd1-aaac-8ca2b6560ad0" providerId="ADAL" clId="{D140EB1D-F748-4E64-9EC2-2E46F5C81675}" dt="2023-11-17T01:43:54.402" v="19" actId="1076"/>
          <ac:picMkLst>
            <pc:docMk/>
            <pc:sldMk cId="2033199149" sldId="257"/>
            <ac:picMk id="13" creationId="{27E67E7B-F106-112C-A54C-DD3409CAE601}"/>
          </ac:picMkLst>
        </pc:picChg>
        <pc:picChg chg="del">
          <ac:chgData name="Alfred Asterjadhi" userId="39de57b9-85c0-4fd1-aaac-8ca2b6560ad0" providerId="ADAL" clId="{D140EB1D-F748-4E64-9EC2-2E46F5C81675}" dt="2023-11-17T01:43:34.574" v="11" actId="478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D140EB1D-F748-4E64-9EC2-2E46F5C81675}" dt="2023-11-17T01:48:58.589" v="299" actId="207"/>
        <pc:sldMkLst>
          <pc:docMk/>
          <pc:sldMk cId="7809349" sldId="259"/>
        </pc:sldMkLst>
        <pc:spChg chg="mod">
          <ac:chgData name="Alfred Asterjadhi" userId="39de57b9-85c0-4fd1-aaac-8ca2b6560ad0" providerId="ADAL" clId="{D140EB1D-F748-4E64-9EC2-2E46F5C81675}" dt="2023-11-17T01:48:40.627" v="282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140EB1D-F748-4E64-9EC2-2E46F5C81675}" dt="2023-11-17T01:48:58.589" v="29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D140EB1D-F748-4E64-9EC2-2E46F5C81675}" dt="2023-11-17T01:42:44.558" v="9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D140EB1D-F748-4E64-9EC2-2E46F5C81675}" dt="2023-11-17T01:42:44.558" v="9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D140EB1D-F748-4E64-9EC2-2E46F5C81675}" dt="2023-11-17T01:48:22.518" v="27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3" creationId="{ECDA4D39-6981-5353-58DC-56F8B8D398E2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7" creationId="{0C994D4B-B56F-270D-860F-06D0B9AE285B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8" creationId="{BC29663E-ED01-D852-0515-90AB96C206C0}"/>
          </ac:spMkLst>
        </pc:spChg>
        <pc:spChg chg="del mod">
          <ac:chgData name="Alfred Asterjadhi" userId="39de57b9-85c0-4fd1-aaac-8ca2b6560ad0" providerId="ADAL" clId="{D140EB1D-F748-4E64-9EC2-2E46F5C81675}" dt="2023-11-17T01:47:44.248" v="250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10" creationId="{34B6D163-EA6B-1D20-C9E1-3207C7E753DB}"/>
          </ac:spMkLst>
        </pc:spChg>
        <pc:spChg chg="add mod ord">
          <ac:chgData name="Alfred Asterjadhi" userId="39de57b9-85c0-4fd1-aaac-8ca2b6560ad0" providerId="ADAL" clId="{D140EB1D-F748-4E64-9EC2-2E46F5C81675}" dt="2023-11-17T01:48:22.518" v="273" actId="20577"/>
          <ac:spMkLst>
            <pc:docMk/>
            <pc:sldMk cId="3928206792" sldId="262"/>
            <ac:spMk id="11" creationId="{D8BCEFC5-5883-C26D-62C2-5A60F364132F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2" creationId="{8E99D413-1E6A-0507-1100-D2DD45189108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3" creationId="{54E324DF-D2A3-43A1-7C2C-C098FF151B77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4" creationId="{E3654E8A-9E03-4A5A-EB65-4650B1D917AF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5" creationId="{B8D87E8B-E402-18B1-D073-1F960F2F2297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6" creationId="{FA2D1F12-F873-796F-7A71-07A06FB6651B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7" creationId="{63DE0F2C-A2BB-AB1F-B578-A63073E5709F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8" creationId="{C53ACCBB-4364-EA56-49EB-F8FD2B294989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9" creationId="{ADCF0021-0BD7-7480-6820-F7E9BE5EB137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0" creationId="{DC38A6FF-DBF7-020B-3739-F6FE4B095285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1" creationId="{B7FCE659-53F1-19DB-0EAE-BA22DDB78AA7}"/>
          </ac:spMkLst>
        </pc:spChg>
      </pc:sldChg>
      <pc:sldMasterChg chg="modSp mod">
        <pc:chgData name="Alfred Asterjadhi" userId="39de57b9-85c0-4fd1-aaac-8ca2b6560ad0" providerId="ADAL" clId="{D140EB1D-F748-4E64-9EC2-2E46F5C81675}" dt="2023-11-17T05:45:30.900" v="82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140EB1D-F748-4E64-9EC2-2E46F5C81675}" dt="2023-11-17T05:45:30.900" v="82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802.11-24/2177r0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176-02-00be-tgbe-jan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</a:t>
            </a:r>
            <a:r>
              <a:rPr lang="en-US" dirty="0"/>
              <a:t>January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2023-01-18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had scheduled 1 Joint sessions during the January interim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Approved minutes from November plenary and teleconference calls in December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Discussed two technical submissions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</a:t>
            </a:r>
            <a:r>
              <a:rPr lang="en-US" dirty="0">
                <a:hlinkClick r:id="rId3"/>
              </a:rPr>
              <a:t>11-23/2176r2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Goals for March 2024: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Resolve comments from initial SA ballot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 any technical contributions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8BCEFC5-5883-C26D-62C2-5A60F3641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07		(Wednesday) 		– MAC/PHY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 14		(Wednesday) 		– No Conf Call		Holiday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21		(Wednesday) 		– MAC/PHY 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28		(Wednesday) 		– Joint*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06		(Wednesday) 		– MAC/PHY 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 	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D1.0 WG Comment Collection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D2.0 WG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Letter Ballot</a:t>
            </a:r>
            <a:r>
              <a:rPr lang="en-US" altLang="en-US" sz="2000" dirty="0">
                <a:highlight>
                  <a:srgbClr val="00FF00"/>
                </a:highlight>
              </a:rPr>
              <a:t>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D3.0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D4.0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July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D5.0 Recirculation LB 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Initial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SA </a:t>
            </a:r>
            <a:r>
              <a:rPr lang="en-US" altLang="en-US" sz="2000" dirty="0">
                <a:highlight>
                  <a:srgbClr val="00FF00"/>
                </a:highlight>
              </a:rPr>
              <a:t>Ballot 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2024</a:t>
            </a:r>
            <a:endParaRPr lang="en-US" altLang="en-US" sz="2000" strike="sngStrike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Final 802.11 WG approval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802 EC approval			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RevCom and SASB approval								Dec 2</a:t>
            </a:r>
            <a:r>
              <a:rPr lang="en-US" altLang="en-US" sz="2000" dirty="0"/>
              <a:t>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5092</TotalTime>
  <Words>388</Words>
  <Application>Microsoft Office PowerPoint</Application>
  <PresentationFormat>Widescreen</PresentationFormat>
  <Paragraphs>46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January Closing Report</vt:lpstr>
      <vt:lpstr>TGbe (Extremely High Throughput)</vt:lpstr>
      <vt:lpstr>Teleconference Plan</vt:lpstr>
      <vt:lpstr>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Closing Report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2024-01-19T00:49:24Z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