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06" r:id="rId22"/>
    <p:sldId id="365" r:id="rId23"/>
    <p:sldId id="1016" r:id="rId24"/>
    <p:sldId id="1014" r:id="rId25"/>
    <p:sldId id="1017" r:id="rId26"/>
    <p:sldId id="362" r:id="rId27"/>
    <p:sldId id="997" r:id="rId28"/>
    <p:sldId id="375" r:id="rId29"/>
    <p:sldId id="981" r:id="rId30"/>
    <p:sldId id="1015" r:id="rId31"/>
    <p:sldId id="323"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20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7T01:56:24.218" v="1154" actId="6549"/>
      <pc:docMkLst>
        <pc:docMk/>
      </pc:docMkLst>
      <pc:sldChg chg="modSp mod">
        <pc:chgData name="Alfred Asterjadhi" userId="39de57b9-85c0-4fd1-aaac-8ca2b6560ad0" providerId="ADAL" clId="{CBA4C8F4-8299-42A9-9D72-F1D76277B749}" dt="2023-11-17T01:17:07.543" v="1151" actId="20577"/>
        <pc:sldMkLst>
          <pc:docMk/>
          <pc:sldMk cId="3930036297" sldId="356"/>
        </pc:sldMkLst>
        <pc:spChg chg="mod">
          <ac:chgData name="Alfred Asterjadhi" userId="39de57b9-85c0-4fd1-aaac-8ca2b6560ad0" providerId="ADAL" clId="{CBA4C8F4-8299-42A9-9D72-F1D76277B749}" dt="2023-11-16T23:41:21.587" v="823" actId="13926"/>
          <ac:spMkLst>
            <pc:docMk/>
            <pc:sldMk cId="3930036297" sldId="356"/>
            <ac:spMk id="2" creationId="{4B5F0D0E-8BB7-48AB-9160-728B8B3399A2}"/>
          </ac:spMkLst>
        </pc:spChg>
        <pc:spChg chg="mod">
          <ac:chgData name="Alfred Asterjadhi" userId="39de57b9-85c0-4fd1-aaac-8ca2b6560ad0" providerId="ADAL" clId="{CBA4C8F4-8299-42A9-9D72-F1D76277B749}" dt="2023-11-17T01:17:07.543" v="1151" actId="20577"/>
          <ac:spMkLst>
            <pc:docMk/>
            <pc:sldMk cId="3930036297" sldId="356"/>
            <ac:spMk id="3" creationId="{DFB0BA47-D7B6-4F95-932E-A7AA615BC440}"/>
          </ac:spMkLst>
        </pc:spChg>
      </pc:sldChg>
      <pc:sldChg chg="addSp delSp modSp mod chgLayout">
        <pc:chgData name="Alfred Asterjadhi" userId="39de57b9-85c0-4fd1-aaac-8ca2b6560ad0" providerId="ADAL" clId="{CBA4C8F4-8299-42A9-9D72-F1D76277B749}" dt="2023-11-17T01:14:57.089" v="1027" actId="20577"/>
        <pc:sldMkLst>
          <pc:docMk/>
          <pc:sldMk cId="3576977642" sldId="362"/>
        </pc:sldMkLst>
        <pc:spChg chg="mod ord">
          <ac:chgData name="Alfred Asterjadhi" userId="39de57b9-85c0-4fd1-aaac-8ca2b6560ad0" providerId="ADAL" clId="{CBA4C8F4-8299-42A9-9D72-F1D76277B749}" dt="2023-11-17T01:14:41.773" v="996" actId="6264"/>
          <ac:spMkLst>
            <pc:docMk/>
            <pc:sldMk cId="3576977642" sldId="362"/>
            <ac:spMk id="2" creationId="{0EAF4D72-7EB5-22A3-403A-E095C87E6E26}"/>
          </ac:spMkLst>
        </pc:spChg>
        <pc:spChg chg="add del mod">
          <ac:chgData name="Alfred Asterjadhi" userId="39de57b9-85c0-4fd1-aaac-8ca2b6560ad0" providerId="ADAL" clId="{CBA4C8F4-8299-42A9-9D72-F1D76277B749}" dt="2023-11-17T01:14:41.773" v="996" actId="6264"/>
          <ac:spMkLst>
            <pc:docMk/>
            <pc:sldMk cId="3576977642" sldId="362"/>
            <ac:spMk id="3" creationId="{8F31049A-071D-29C2-E9FA-442388746300}"/>
          </ac:spMkLst>
        </pc:spChg>
        <pc:spChg chg="mod ord">
          <ac:chgData name="Alfred Asterjadhi" userId="39de57b9-85c0-4fd1-aaac-8ca2b6560ad0" providerId="ADAL" clId="{CBA4C8F4-8299-42A9-9D72-F1D76277B749}" dt="2023-11-17T01:14:41.773" v="996" actId="6264"/>
          <ac:spMkLst>
            <pc:docMk/>
            <pc:sldMk cId="3576977642" sldId="362"/>
            <ac:spMk id="4" creationId="{42DA2380-6213-B25D-B7D7-77DB25F18500}"/>
          </ac:spMkLst>
        </pc:spChg>
        <pc:spChg chg="mod ord">
          <ac:chgData name="Alfred Asterjadhi" userId="39de57b9-85c0-4fd1-aaac-8ca2b6560ad0" providerId="ADAL" clId="{CBA4C8F4-8299-42A9-9D72-F1D76277B749}" dt="2023-11-17T01:14:41.773" v="996" actId="6264"/>
          <ac:spMkLst>
            <pc:docMk/>
            <pc:sldMk cId="3576977642" sldId="362"/>
            <ac:spMk id="5" creationId="{842B70E7-0012-CD41-8829-02BD81D114F8}"/>
          </ac:spMkLst>
        </pc:spChg>
        <pc:spChg chg="mod ord">
          <ac:chgData name="Alfred Asterjadhi" userId="39de57b9-85c0-4fd1-aaac-8ca2b6560ad0" providerId="ADAL" clId="{CBA4C8F4-8299-42A9-9D72-F1D76277B749}" dt="2023-11-17T01:14:41.773" v="996" actId="6264"/>
          <ac:spMkLst>
            <pc:docMk/>
            <pc:sldMk cId="3576977642" sldId="362"/>
            <ac:spMk id="6" creationId="{3DD21102-AAEB-13F6-15EC-3CBBC04B5637}"/>
          </ac:spMkLst>
        </pc:spChg>
        <pc:spChg chg="add del mod">
          <ac:chgData name="Alfred Asterjadhi" userId="39de57b9-85c0-4fd1-aaac-8ca2b6560ad0" providerId="ADAL" clId="{CBA4C8F4-8299-42A9-9D72-F1D76277B749}" dt="2023-11-17T01:14:41.773" v="996" actId="6264"/>
          <ac:spMkLst>
            <pc:docMk/>
            <pc:sldMk cId="3576977642" sldId="362"/>
            <ac:spMk id="7" creationId="{36F0305C-09DA-3552-C343-E29A841BF707}"/>
          </ac:spMkLst>
        </pc:spChg>
        <pc:spChg chg="add del mod">
          <ac:chgData name="Alfred Asterjadhi" userId="39de57b9-85c0-4fd1-aaac-8ca2b6560ad0" providerId="ADAL" clId="{CBA4C8F4-8299-42A9-9D72-F1D76277B749}" dt="2023-11-17T01:14:41.773" v="996" actId="6264"/>
          <ac:spMkLst>
            <pc:docMk/>
            <pc:sldMk cId="3576977642" sldId="362"/>
            <ac:spMk id="8" creationId="{DD72B942-7C6E-893A-E878-942EA2F1082F}"/>
          </ac:spMkLst>
        </pc:spChg>
        <pc:spChg chg="add del mod">
          <ac:chgData name="Alfred Asterjadhi" userId="39de57b9-85c0-4fd1-aaac-8ca2b6560ad0" providerId="ADAL" clId="{CBA4C8F4-8299-42A9-9D72-F1D76277B749}" dt="2023-11-17T01:14:41.773" v="996" actId="6264"/>
          <ac:spMkLst>
            <pc:docMk/>
            <pc:sldMk cId="3576977642" sldId="362"/>
            <ac:spMk id="9" creationId="{EF4CDA54-860B-A7AC-B9F2-B63621779623}"/>
          </ac:spMkLst>
        </pc:spChg>
        <pc:spChg chg="add del mod">
          <ac:chgData name="Alfred Asterjadhi" userId="39de57b9-85c0-4fd1-aaac-8ca2b6560ad0" providerId="ADAL" clId="{CBA4C8F4-8299-42A9-9D72-F1D76277B749}" dt="2023-11-17T01:14:41.773" v="996" actId="6264"/>
          <ac:spMkLst>
            <pc:docMk/>
            <pc:sldMk cId="3576977642" sldId="362"/>
            <ac:spMk id="10" creationId="{903091CA-E210-78D4-884B-134E283720E4}"/>
          </ac:spMkLst>
        </pc:spChg>
        <pc:spChg chg="mod ord">
          <ac:chgData name="Alfred Asterjadhi" userId="39de57b9-85c0-4fd1-aaac-8ca2b6560ad0" providerId="ADAL" clId="{CBA4C8F4-8299-42A9-9D72-F1D76277B749}" dt="2023-11-17T01:14:57.089" v="1027" actId="20577"/>
          <ac:spMkLst>
            <pc:docMk/>
            <pc:sldMk cId="3576977642" sldId="362"/>
            <ac:spMk id="16" creationId="{CA1A1623-65F8-E7F3-860B-98677C489FFA}"/>
          </ac:spMkLst>
        </pc:spChg>
      </pc:sldChg>
      <pc:sldChg chg="modSp mod">
        <pc:chgData name="Alfred Asterjadhi" userId="39de57b9-85c0-4fd1-aaac-8ca2b6560ad0" providerId="ADAL" clId="{CBA4C8F4-8299-42A9-9D72-F1D76277B749}" dt="2023-11-17T01:14:02.939" v="922" actId="20577"/>
        <pc:sldMkLst>
          <pc:docMk/>
          <pc:sldMk cId="3759718192" sldId="368"/>
        </pc:sldMkLst>
        <pc:spChg chg="mod">
          <ac:chgData name="Alfred Asterjadhi" userId="39de57b9-85c0-4fd1-aaac-8ca2b6560ad0" providerId="ADAL" clId="{CBA4C8F4-8299-42A9-9D72-F1D76277B749}" dt="2023-11-17T01:14:02.939" v="922" actId="20577"/>
          <ac:spMkLst>
            <pc:docMk/>
            <pc:sldMk cId="3759718192" sldId="368"/>
            <ac:spMk id="3" creationId="{73382C34-84F1-F2DE-C5D9-E1296FE55B90}"/>
          </ac:spMkLst>
        </pc:spChg>
      </pc:sldChg>
      <pc:sldChg chg="addSp delSp modSp mod chgLayout">
        <pc:chgData name="Alfred Asterjadhi" userId="39de57b9-85c0-4fd1-aaac-8ca2b6560ad0" providerId="ADAL" clId="{CBA4C8F4-8299-42A9-9D72-F1D76277B749}" dt="2023-11-17T01:16:13.008" v="1121" actId="6264"/>
        <pc:sldMkLst>
          <pc:docMk/>
          <pc:sldMk cId="1847581084" sldId="375"/>
        </pc:sldMkLst>
        <pc:spChg chg="mod ord">
          <ac:chgData name="Alfred Asterjadhi" userId="39de57b9-85c0-4fd1-aaac-8ca2b6560ad0" providerId="ADAL" clId="{CBA4C8F4-8299-42A9-9D72-F1D76277B749}" dt="2023-11-17T01:16:13.008" v="1121" actId="6264"/>
          <ac:spMkLst>
            <pc:docMk/>
            <pc:sldMk cId="1847581084" sldId="375"/>
            <ac:spMk id="2" creationId="{9452E713-66E3-6C0E-64DF-B60116957A3F}"/>
          </ac:spMkLst>
        </pc:spChg>
        <pc:spChg chg="add del mod">
          <ac:chgData name="Alfred Asterjadhi" userId="39de57b9-85c0-4fd1-aaac-8ca2b6560ad0" providerId="ADAL" clId="{CBA4C8F4-8299-42A9-9D72-F1D76277B749}" dt="2023-11-17T01:16:13.008" v="1121" actId="6264"/>
          <ac:spMkLst>
            <pc:docMk/>
            <pc:sldMk cId="1847581084" sldId="375"/>
            <ac:spMk id="3" creationId="{A3EB5D8B-4C4E-3EBA-1165-CDABF2DDB790}"/>
          </ac:spMkLst>
        </pc:spChg>
        <pc:spChg chg="mod ord">
          <ac:chgData name="Alfred Asterjadhi" userId="39de57b9-85c0-4fd1-aaac-8ca2b6560ad0" providerId="ADAL" clId="{CBA4C8F4-8299-42A9-9D72-F1D76277B749}" dt="2023-11-17T01:16:13.008" v="1121" actId="6264"/>
          <ac:spMkLst>
            <pc:docMk/>
            <pc:sldMk cId="1847581084" sldId="375"/>
            <ac:spMk id="4" creationId="{0154D91C-67BB-A57C-5173-47D13B51F834}"/>
          </ac:spMkLst>
        </pc:spChg>
        <pc:spChg chg="mod ord">
          <ac:chgData name="Alfred Asterjadhi" userId="39de57b9-85c0-4fd1-aaac-8ca2b6560ad0" providerId="ADAL" clId="{CBA4C8F4-8299-42A9-9D72-F1D76277B749}" dt="2023-11-17T01:16:13.008" v="1121" actId="6264"/>
          <ac:spMkLst>
            <pc:docMk/>
            <pc:sldMk cId="1847581084" sldId="375"/>
            <ac:spMk id="5" creationId="{9875C167-778F-CFEE-1F8A-23FE481B42AE}"/>
          </ac:spMkLst>
        </pc:spChg>
        <pc:spChg chg="mod ord">
          <ac:chgData name="Alfred Asterjadhi" userId="39de57b9-85c0-4fd1-aaac-8ca2b6560ad0" providerId="ADAL" clId="{CBA4C8F4-8299-42A9-9D72-F1D76277B749}" dt="2023-11-17T01:16:13.008" v="1121" actId="6264"/>
          <ac:spMkLst>
            <pc:docMk/>
            <pc:sldMk cId="1847581084" sldId="375"/>
            <ac:spMk id="6" creationId="{29CFE1A9-332B-2B06-C330-B9EB4742F3D1}"/>
          </ac:spMkLst>
        </pc:spChg>
        <pc:spChg chg="add del mod">
          <ac:chgData name="Alfred Asterjadhi" userId="39de57b9-85c0-4fd1-aaac-8ca2b6560ad0" providerId="ADAL" clId="{CBA4C8F4-8299-42A9-9D72-F1D76277B749}" dt="2023-11-17T01:16:13.008" v="1121" actId="6264"/>
          <ac:spMkLst>
            <pc:docMk/>
            <pc:sldMk cId="1847581084" sldId="375"/>
            <ac:spMk id="7" creationId="{98AD2D26-2E48-B340-0C47-1609EA018AF0}"/>
          </ac:spMkLst>
        </pc:spChg>
        <pc:spChg chg="add del mod">
          <ac:chgData name="Alfred Asterjadhi" userId="39de57b9-85c0-4fd1-aaac-8ca2b6560ad0" providerId="ADAL" clId="{CBA4C8F4-8299-42A9-9D72-F1D76277B749}" dt="2023-11-17T01:16:13.008" v="1121" actId="6264"/>
          <ac:spMkLst>
            <pc:docMk/>
            <pc:sldMk cId="1847581084" sldId="375"/>
            <ac:spMk id="8" creationId="{02BE51DE-E68D-37CB-6026-27600D1F8C1E}"/>
          </ac:spMkLst>
        </pc:spChg>
        <pc:spChg chg="add del mod">
          <ac:chgData name="Alfred Asterjadhi" userId="39de57b9-85c0-4fd1-aaac-8ca2b6560ad0" providerId="ADAL" clId="{CBA4C8F4-8299-42A9-9D72-F1D76277B749}" dt="2023-11-17T01:16:13.008" v="1121" actId="6264"/>
          <ac:spMkLst>
            <pc:docMk/>
            <pc:sldMk cId="1847581084" sldId="375"/>
            <ac:spMk id="9" creationId="{9E9BEE76-FAFD-A9C0-FAB0-CC0DD6BE26FE}"/>
          </ac:spMkLst>
        </pc:spChg>
        <pc:spChg chg="mod ord">
          <ac:chgData name="Alfred Asterjadhi" userId="39de57b9-85c0-4fd1-aaac-8ca2b6560ad0" providerId="ADAL" clId="{CBA4C8F4-8299-42A9-9D72-F1D76277B749}" dt="2023-11-17T01:16:13.008" v="1121" actId="6264"/>
          <ac:spMkLst>
            <pc:docMk/>
            <pc:sldMk cId="1847581084" sldId="375"/>
            <ac:spMk id="10" creationId="{11C67F6B-1097-0DF1-0451-CBF17C2CE23A}"/>
          </ac:spMkLst>
        </pc:spChg>
        <pc:spChg chg="add del mod">
          <ac:chgData name="Alfred Asterjadhi" userId="39de57b9-85c0-4fd1-aaac-8ca2b6560ad0" providerId="ADAL" clId="{CBA4C8F4-8299-42A9-9D72-F1D76277B749}" dt="2023-11-17T01:16:13.008" v="1121" actId="6264"/>
          <ac:spMkLst>
            <pc:docMk/>
            <pc:sldMk cId="1847581084" sldId="375"/>
            <ac:spMk id="11" creationId="{32345CA1-BF96-DDAA-34FE-2C26B46D4766}"/>
          </ac:spMkLst>
        </pc:spChg>
      </pc:sldChg>
      <pc:sldChg chg="modSp mod">
        <pc:chgData name="Alfred Asterjadhi" userId="39de57b9-85c0-4fd1-aaac-8ca2b6560ad0" providerId="ADAL" clId="{CBA4C8F4-8299-42A9-9D72-F1D76277B749}" dt="2023-11-17T01:16:38.329" v="1139" actId="20577"/>
        <pc:sldMkLst>
          <pc:docMk/>
          <pc:sldMk cId="3530745078" sldId="981"/>
        </pc:sldMkLst>
        <pc:spChg chg="mod">
          <ac:chgData name="Alfred Asterjadhi" userId="39de57b9-85c0-4fd1-aaac-8ca2b6560ad0" providerId="ADAL" clId="{CBA4C8F4-8299-42A9-9D72-F1D76277B749}" dt="2023-11-17T01:16:31.075" v="1132" actId="20577"/>
          <ac:spMkLst>
            <pc:docMk/>
            <pc:sldMk cId="3530745078" sldId="981"/>
            <ac:spMk id="2" creationId="{20E3891B-0184-8954-2DBD-835C4D4ECBED}"/>
          </ac:spMkLst>
        </pc:spChg>
        <pc:spChg chg="mod">
          <ac:chgData name="Alfred Asterjadhi" userId="39de57b9-85c0-4fd1-aaac-8ca2b6560ad0" providerId="ADAL" clId="{CBA4C8F4-8299-42A9-9D72-F1D76277B749}" dt="2023-11-17T01:16:38.329" v="1139" actId="20577"/>
          <ac:spMkLst>
            <pc:docMk/>
            <pc:sldMk cId="3530745078" sldId="981"/>
            <ac:spMk id="3" creationId="{A8A8918D-AD35-E6A1-C2CF-82B199C2169E}"/>
          </ac:spMkLst>
        </pc:spChg>
      </pc:sldChg>
      <pc:sldChg chg="modSp mod">
        <pc:chgData name="Alfred Asterjadhi" userId="39de57b9-85c0-4fd1-aaac-8ca2b6560ad0" providerId="ADAL" clId="{CBA4C8F4-8299-42A9-9D72-F1D76277B749}" dt="2023-11-17T01:17:03.243" v="1146" actId="20577"/>
        <pc:sldMkLst>
          <pc:docMk/>
          <pc:sldMk cId="2409887836" sldId="994"/>
        </pc:sldMkLst>
        <pc:spChg chg="mod">
          <ac:chgData name="Alfred Asterjadhi" userId="39de57b9-85c0-4fd1-aaac-8ca2b6560ad0" providerId="ADAL" clId="{CBA4C8F4-8299-42A9-9D72-F1D76277B749}" dt="2023-11-16T18:10:07.301" v="503"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7T01:17:03.243" v="1146" actId="20577"/>
          <ac:spMkLst>
            <pc:docMk/>
            <pc:sldMk cId="2409887836" sldId="994"/>
            <ac:spMk id="3" creationId="{DFB0BA47-D7B6-4F95-932E-A7AA615BC440}"/>
          </ac:spMkLst>
        </pc:spChg>
      </pc:sldChg>
      <pc:sldChg chg="addSp delSp modSp mod chgLayout">
        <pc:chgData name="Alfred Asterjadhi" userId="39de57b9-85c0-4fd1-aaac-8ca2b6560ad0" providerId="ADAL" clId="{CBA4C8F4-8299-42A9-9D72-F1D76277B749}" dt="2023-11-17T01:15:54.907" v="1097" actId="20577"/>
        <pc:sldMkLst>
          <pc:docMk/>
          <pc:sldMk cId="3140364693" sldId="997"/>
        </pc:sldMkLst>
        <pc:spChg chg="mod ord">
          <ac:chgData name="Alfred Asterjadhi" userId="39de57b9-85c0-4fd1-aaac-8ca2b6560ad0" providerId="ADAL" clId="{CBA4C8F4-8299-42A9-9D72-F1D76277B749}" dt="2023-11-17T01:15:46.898" v="1080" actId="6264"/>
          <ac:spMkLst>
            <pc:docMk/>
            <pc:sldMk cId="3140364693" sldId="997"/>
            <ac:spMk id="2" creationId="{9452E713-66E3-6C0E-64DF-B60116957A3F}"/>
          </ac:spMkLst>
        </pc:spChg>
        <pc:spChg chg="add del mod">
          <ac:chgData name="Alfred Asterjadhi" userId="39de57b9-85c0-4fd1-aaac-8ca2b6560ad0" providerId="ADAL" clId="{CBA4C8F4-8299-42A9-9D72-F1D76277B749}" dt="2023-11-17T01:15:46.898" v="1080" actId="6264"/>
          <ac:spMkLst>
            <pc:docMk/>
            <pc:sldMk cId="3140364693" sldId="997"/>
            <ac:spMk id="3" creationId="{490F83DB-1966-30DF-657C-1983F59E9096}"/>
          </ac:spMkLst>
        </pc:spChg>
        <pc:spChg chg="mod ord">
          <ac:chgData name="Alfred Asterjadhi" userId="39de57b9-85c0-4fd1-aaac-8ca2b6560ad0" providerId="ADAL" clId="{CBA4C8F4-8299-42A9-9D72-F1D76277B749}" dt="2023-11-17T01:15:46.898" v="1080" actId="6264"/>
          <ac:spMkLst>
            <pc:docMk/>
            <pc:sldMk cId="3140364693" sldId="997"/>
            <ac:spMk id="4" creationId="{0154D91C-67BB-A57C-5173-47D13B51F834}"/>
          </ac:spMkLst>
        </pc:spChg>
        <pc:spChg chg="mod ord">
          <ac:chgData name="Alfred Asterjadhi" userId="39de57b9-85c0-4fd1-aaac-8ca2b6560ad0" providerId="ADAL" clId="{CBA4C8F4-8299-42A9-9D72-F1D76277B749}" dt="2023-11-17T01:15:46.898" v="1080" actId="6264"/>
          <ac:spMkLst>
            <pc:docMk/>
            <pc:sldMk cId="3140364693" sldId="997"/>
            <ac:spMk id="5" creationId="{9875C167-778F-CFEE-1F8A-23FE481B42AE}"/>
          </ac:spMkLst>
        </pc:spChg>
        <pc:spChg chg="mod ord">
          <ac:chgData name="Alfred Asterjadhi" userId="39de57b9-85c0-4fd1-aaac-8ca2b6560ad0" providerId="ADAL" clId="{CBA4C8F4-8299-42A9-9D72-F1D76277B749}" dt="2023-11-17T01:15:46.898" v="1080" actId="6264"/>
          <ac:spMkLst>
            <pc:docMk/>
            <pc:sldMk cId="3140364693" sldId="997"/>
            <ac:spMk id="6" creationId="{29CFE1A9-332B-2B06-C330-B9EB4742F3D1}"/>
          </ac:spMkLst>
        </pc:spChg>
        <pc:spChg chg="mod ord">
          <ac:chgData name="Alfred Asterjadhi" userId="39de57b9-85c0-4fd1-aaac-8ca2b6560ad0" providerId="ADAL" clId="{CBA4C8F4-8299-42A9-9D72-F1D76277B749}" dt="2023-11-17T01:15:54.907" v="1097" actId="20577"/>
          <ac:spMkLst>
            <pc:docMk/>
            <pc:sldMk cId="3140364693" sldId="997"/>
            <ac:spMk id="7" creationId="{0310814A-1E2F-57F2-C9EF-3805BE6E5DAB}"/>
          </ac:spMkLst>
        </pc:spChg>
        <pc:spChg chg="add del mod">
          <ac:chgData name="Alfred Asterjadhi" userId="39de57b9-85c0-4fd1-aaac-8ca2b6560ad0" providerId="ADAL" clId="{CBA4C8F4-8299-42A9-9D72-F1D76277B749}" dt="2023-11-17T01:15:46.898" v="1080" actId="6264"/>
          <ac:spMkLst>
            <pc:docMk/>
            <pc:sldMk cId="3140364693" sldId="997"/>
            <ac:spMk id="8" creationId="{5E36CE7C-B22F-AD07-054A-C83BC09C35DB}"/>
          </ac:spMkLst>
        </pc:spChg>
        <pc:spChg chg="add del mod">
          <ac:chgData name="Alfred Asterjadhi" userId="39de57b9-85c0-4fd1-aaac-8ca2b6560ad0" providerId="ADAL" clId="{CBA4C8F4-8299-42A9-9D72-F1D76277B749}" dt="2023-11-17T01:15:46.898" v="1080" actId="6264"/>
          <ac:spMkLst>
            <pc:docMk/>
            <pc:sldMk cId="3140364693" sldId="997"/>
            <ac:spMk id="9" creationId="{5FE5939E-4F91-5D68-8FD7-BC12D9651362}"/>
          </ac:spMkLst>
        </pc:spChg>
        <pc:spChg chg="add del mod">
          <ac:chgData name="Alfred Asterjadhi" userId="39de57b9-85c0-4fd1-aaac-8ca2b6560ad0" providerId="ADAL" clId="{CBA4C8F4-8299-42A9-9D72-F1D76277B749}" dt="2023-11-17T01:15:46.898" v="1080" actId="6264"/>
          <ac:spMkLst>
            <pc:docMk/>
            <pc:sldMk cId="3140364693" sldId="997"/>
            <ac:spMk id="10" creationId="{E1F51F0D-E72E-A5F5-E747-C5E7D188C0CB}"/>
          </ac:spMkLst>
        </pc:spChg>
        <pc:spChg chg="add del mod">
          <ac:chgData name="Alfred Asterjadhi" userId="39de57b9-85c0-4fd1-aaac-8ca2b6560ad0" providerId="ADAL" clId="{CBA4C8F4-8299-42A9-9D72-F1D76277B749}" dt="2023-11-17T01:15:46.898" v="1080" actId="6264"/>
          <ac:spMkLst>
            <pc:docMk/>
            <pc:sldMk cId="3140364693" sldId="997"/>
            <ac:spMk id="11" creationId="{A29708C5-3DB7-005C-3636-45C2B73A1002}"/>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7T01:56:24.218" v="1154" actId="6549"/>
        <pc:sldMasterMkLst>
          <pc:docMk/>
          <pc:sldMasterMk cId="0" sldId="2147483648"/>
        </pc:sldMasterMkLst>
        <pc:spChg chg="mod">
          <ac:chgData name="Alfred Asterjadhi" userId="39de57b9-85c0-4fd1-aaac-8ca2b6560ad0" providerId="ADAL" clId="{CBA4C8F4-8299-42A9-9D72-F1D76277B749}" dt="2023-11-17T01:56:24.218" v="1154" actId="6549"/>
          <ac:spMkLst>
            <pc:docMk/>
            <pc:sldMasterMk cId="0" sldId="2147483648"/>
            <ac:spMk id="10" creationId="{00000000-0000-0000-0000-000000000000}"/>
          </ac:spMkLst>
        </pc:spChg>
      </pc:sldMasterChg>
    </pc:docChg>
  </pc:docChgLst>
  <pc:docChgLst>
    <pc:chgData name="Alfred Asterjadhi" userId="39de57b9-85c0-4fd1-aaac-8ca2b6560ad0" providerId="ADAL" clId="{80552DAA-7D31-434D-B5A4-0BD80819C0A2}"/>
    <pc:docChg chg="addSld modSld">
      <pc:chgData name="Alfred Asterjadhi" userId="39de57b9-85c0-4fd1-aaac-8ca2b6560ad0" providerId="ADAL" clId="{80552DAA-7D31-434D-B5A4-0BD80819C0A2}" dt="2024-01-09T19:01:22.801" v="39" actId="207"/>
      <pc:docMkLst>
        <pc:docMk/>
      </pc:docMkLst>
      <pc:sldChg chg="modSp mod">
        <pc:chgData name="Alfred Asterjadhi" userId="39de57b9-85c0-4fd1-aaac-8ca2b6560ad0" providerId="ADAL" clId="{80552DAA-7D31-434D-B5A4-0BD80819C0A2}" dt="2024-01-09T18:58:57.703" v="0" actId="403"/>
        <pc:sldMkLst>
          <pc:docMk/>
          <pc:sldMk cId="2243228416" sldId="299"/>
        </pc:sldMkLst>
        <pc:spChg chg="mod">
          <ac:chgData name="Alfred Asterjadhi" userId="39de57b9-85c0-4fd1-aaac-8ca2b6560ad0" providerId="ADAL" clId="{80552DAA-7D31-434D-B5A4-0BD80819C0A2}" dt="2024-01-09T18:58:57.703" v="0" actId="403"/>
          <ac:spMkLst>
            <pc:docMk/>
            <pc:sldMk cId="2243228416" sldId="299"/>
            <ac:spMk id="3" creationId="{3857177C-4F12-41D1-AB93-6925069E5DB9}"/>
          </ac:spMkLst>
        </pc:spChg>
      </pc:sldChg>
      <pc:sldChg chg="modSp mod">
        <pc:chgData name="Alfred Asterjadhi" userId="39de57b9-85c0-4fd1-aaac-8ca2b6560ad0" providerId="ADAL" clId="{80552DAA-7D31-434D-B5A4-0BD80819C0A2}" dt="2024-01-09T18:59:51.127" v="1"/>
        <pc:sldMkLst>
          <pc:docMk/>
          <pc:sldMk cId="3233208257" sldId="1006"/>
        </pc:sldMkLst>
        <pc:spChg chg="mod">
          <ac:chgData name="Alfred Asterjadhi" userId="39de57b9-85c0-4fd1-aaac-8ca2b6560ad0" providerId="ADAL" clId="{80552DAA-7D31-434D-B5A4-0BD80819C0A2}" dt="2024-01-09T18:59:51.127" v="1"/>
          <ac:spMkLst>
            <pc:docMk/>
            <pc:sldMk cId="3233208257" sldId="1006"/>
            <ac:spMk id="3" creationId="{DFB0BA47-D7B6-4F95-932E-A7AA615BC440}"/>
          </ac:spMkLst>
        </pc:spChg>
      </pc:sldChg>
      <pc:sldChg chg="modSp new mod">
        <pc:chgData name="Alfred Asterjadhi" userId="39de57b9-85c0-4fd1-aaac-8ca2b6560ad0" providerId="ADAL" clId="{80552DAA-7D31-434D-B5A4-0BD80819C0A2}" dt="2024-01-09T19:01:22.801" v="39" actId="207"/>
        <pc:sldMkLst>
          <pc:docMk/>
          <pc:sldMk cId="3604798043" sldId="1016"/>
        </pc:sldMkLst>
        <pc:spChg chg="mod">
          <ac:chgData name="Alfred Asterjadhi" userId="39de57b9-85c0-4fd1-aaac-8ca2b6560ad0" providerId="ADAL" clId="{80552DAA-7D31-434D-B5A4-0BD80819C0A2}" dt="2024-01-09T19:00:53.276" v="33" actId="20577"/>
          <ac:spMkLst>
            <pc:docMk/>
            <pc:sldMk cId="3604798043" sldId="1016"/>
            <ac:spMk id="2" creationId="{FF1B7A86-DF3B-8255-EDB9-5FB417545F46}"/>
          </ac:spMkLst>
        </pc:spChg>
        <pc:spChg chg="mod">
          <ac:chgData name="Alfred Asterjadhi" userId="39de57b9-85c0-4fd1-aaac-8ca2b6560ad0" providerId="ADAL" clId="{80552DAA-7D31-434D-B5A4-0BD80819C0A2}" dt="2024-01-09T19:01:22.801" v="39" actId="207"/>
          <ac:spMkLst>
            <pc:docMk/>
            <pc:sldMk cId="3604798043" sldId="1016"/>
            <ac:spMk id="3" creationId="{BF30AD7A-E882-E4FF-11AD-98DB29B8EB24}"/>
          </ac:spMkLst>
        </pc:spChg>
      </pc:sldChg>
      <pc:sldChg chg="modSp new mod">
        <pc:chgData name="Alfred Asterjadhi" userId="39de57b9-85c0-4fd1-aaac-8ca2b6560ad0" providerId="ADAL" clId="{80552DAA-7D31-434D-B5A4-0BD80819C0A2}" dt="2024-01-09T19:00:26.165" v="32" actId="20577"/>
        <pc:sldMkLst>
          <pc:docMk/>
          <pc:sldMk cId="4027437955" sldId="1017"/>
        </pc:sldMkLst>
        <pc:spChg chg="mod">
          <ac:chgData name="Alfred Asterjadhi" userId="39de57b9-85c0-4fd1-aaac-8ca2b6560ad0" providerId="ADAL" clId="{80552DAA-7D31-434D-B5A4-0BD80819C0A2}" dt="2024-01-09T19:00:26.165" v="32" actId="20577"/>
          <ac:spMkLst>
            <pc:docMk/>
            <pc:sldMk cId="4027437955" sldId="1017"/>
            <ac:spMk id="2" creationId="{3D4A45D8-2F9A-F2CA-AD57-6FBDBDBF4F24}"/>
          </ac:spMkLst>
        </pc:spChg>
      </pc:sldChg>
    </pc:docChg>
  </pc:docChgLst>
  <pc:docChgLst>
    <pc:chgData name="Alfred Asterjadhi" userId="39de57b9-85c0-4fd1-aaac-8ca2b6560ad0" providerId="ADAL" clId="{3FB5D7AC-6231-4790-9605-0F2E93BC9FAC}"/>
    <pc:docChg chg="undo custSel addSld delSld modSld sldOrd modMainMaster">
      <pc:chgData name="Alfred Asterjadhi" userId="39de57b9-85c0-4fd1-aaac-8ca2b6560ad0" providerId="ADAL" clId="{3FB5D7AC-6231-4790-9605-0F2E93BC9FAC}" dt="2023-12-08T02:15:02.902" v="316"/>
      <pc:docMkLst>
        <pc:docMk/>
      </pc:docMkLst>
      <pc:sldChg chg="modSp mod">
        <pc:chgData name="Alfred Asterjadhi" userId="39de57b9-85c0-4fd1-aaac-8ca2b6560ad0" providerId="ADAL" clId="{3FB5D7AC-6231-4790-9605-0F2E93BC9FAC}" dt="2023-12-08T02:10:14.402" v="271" actId="20577"/>
        <pc:sldMkLst>
          <pc:docMk/>
          <pc:sldMk cId="0" sldId="256"/>
        </pc:sldMkLst>
        <pc:spChg chg="mod">
          <ac:chgData name="Alfred Asterjadhi" userId="39de57b9-85c0-4fd1-aaac-8ca2b6560ad0" providerId="ADAL" clId="{3FB5D7AC-6231-4790-9605-0F2E93BC9FAC}" dt="2023-12-08T02:10:14.402" v="271" actId="20577"/>
          <ac:spMkLst>
            <pc:docMk/>
            <pc:sldMk cId="0" sldId="256"/>
            <ac:spMk id="6" creationId="{00000000-0000-0000-0000-000000000000}"/>
          </ac:spMkLst>
        </pc:spChg>
        <pc:spChg chg="mod">
          <ac:chgData name="Alfred Asterjadhi" userId="39de57b9-85c0-4fd1-aaac-8ca2b6560ad0" providerId="ADAL" clId="{3FB5D7AC-6231-4790-9605-0F2E93BC9FAC}" dt="2023-12-08T01:50:13.928" v="7" actId="20577"/>
          <ac:spMkLst>
            <pc:docMk/>
            <pc:sldMk cId="0" sldId="256"/>
            <ac:spMk id="3073" creationId="{00000000-0000-0000-0000-000000000000}"/>
          </ac:spMkLst>
        </pc:spChg>
        <pc:spChg chg="mod">
          <ac:chgData name="Alfred Asterjadhi" userId="39de57b9-85c0-4fd1-aaac-8ca2b6560ad0" providerId="ADAL" clId="{3FB5D7AC-6231-4790-9605-0F2E93BC9FAC}" dt="2023-12-08T01:50:22.688" v="13" actId="20577"/>
          <ac:spMkLst>
            <pc:docMk/>
            <pc:sldMk cId="0" sldId="256"/>
            <ac:spMk id="3074" creationId="{00000000-0000-0000-0000-000000000000}"/>
          </ac:spMkLst>
        </pc:spChg>
      </pc:sldChg>
      <pc:sldChg chg="modSp mod">
        <pc:chgData name="Alfred Asterjadhi" userId="39de57b9-85c0-4fd1-aaac-8ca2b6560ad0" providerId="ADAL" clId="{3FB5D7AC-6231-4790-9605-0F2E93BC9FAC}" dt="2023-12-08T02:10:20.734" v="272"/>
        <pc:sldMkLst>
          <pc:docMk/>
          <pc:sldMk cId="0" sldId="257"/>
        </pc:sldMkLst>
        <pc:spChg chg="mod">
          <ac:chgData name="Alfred Asterjadhi" userId="39de57b9-85c0-4fd1-aaac-8ca2b6560ad0" providerId="ADAL" clId="{3FB5D7AC-6231-4790-9605-0F2E93BC9FAC}" dt="2023-12-08T02:10:20.734" v="272"/>
          <ac:spMkLst>
            <pc:docMk/>
            <pc:sldMk cId="0" sldId="257"/>
            <ac:spMk id="7" creationId="{4565958B-DD30-4EE7-AF20-DC550898176B}"/>
          </ac:spMkLst>
        </pc:spChg>
        <pc:spChg chg="mod">
          <ac:chgData name="Alfred Asterjadhi" userId="39de57b9-85c0-4fd1-aaac-8ca2b6560ad0" providerId="ADAL" clId="{3FB5D7AC-6231-4790-9605-0F2E93BC9FAC}" dt="2023-12-08T01:51:07.294" v="19"/>
          <ac:spMkLst>
            <pc:docMk/>
            <pc:sldMk cId="0" sldId="257"/>
            <ac:spMk id="4098" creationId="{00000000-0000-0000-0000-000000000000}"/>
          </ac:spMkLst>
        </pc:spChg>
      </pc:sldChg>
      <pc:sldChg chg="modSp mod">
        <pc:chgData name="Alfred Asterjadhi" userId="39de57b9-85c0-4fd1-aaac-8ca2b6560ad0" providerId="ADAL" clId="{3FB5D7AC-6231-4790-9605-0F2E93BC9FAC}" dt="2023-12-08T02:10:24.675" v="274"/>
        <pc:sldMkLst>
          <pc:docMk/>
          <pc:sldMk cId="3254182675" sldId="258"/>
        </pc:sldMkLst>
        <pc:spChg chg="mod">
          <ac:chgData name="Alfred Asterjadhi" userId="39de57b9-85c0-4fd1-aaac-8ca2b6560ad0" providerId="ADAL" clId="{3FB5D7AC-6231-4790-9605-0F2E93BC9FAC}" dt="2023-12-08T02:10:24.675" v="274"/>
          <ac:spMkLst>
            <pc:docMk/>
            <pc:sldMk cId="3254182675" sldId="258"/>
            <ac:spMk id="7" creationId="{4F62ADF5-BC8B-4EF4-B4E8-C355611EECFF}"/>
          </ac:spMkLst>
        </pc:spChg>
      </pc:sldChg>
      <pc:sldChg chg="modSp mod">
        <pc:chgData name="Alfred Asterjadhi" userId="39de57b9-85c0-4fd1-aaac-8ca2b6560ad0" providerId="ADAL" clId="{3FB5D7AC-6231-4790-9605-0F2E93BC9FAC}" dt="2023-12-08T02:10:27.678" v="276"/>
        <pc:sldMkLst>
          <pc:docMk/>
          <pc:sldMk cId="3136880362" sldId="260"/>
        </pc:sldMkLst>
        <pc:spChg chg="mod">
          <ac:chgData name="Alfred Asterjadhi" userId="39de57b9-85c0-4fd1-aaac-8ca2b6560ad0" providerId="ADAL" clId="{3FB5D7AC-6231-4790-9605-0F2E93BC9FAC}" dt="2023-12-08T02:10:27.678" v="276"/>
          <ac:spMkLst>
            <pc:docMk/>
            <pc:sldMk cId="3136880362" sldId="260"/>
            <ac:spMk id="7" creationId="{733EE7F5-4D25-4915-8021-FD9EE23E2C32}"/>
          </ac:spMkLst>
        </pc:spChg>
      </pc:sldChg>
      <pc:sldChg chg="modSp mod">
        <pc:chgData name="Alfred Asterjadhi" userId="39de57b9-85c0-4fd1-aaac-8ca2b6560ad0" providerId="ADAL" clId="{3FB5D7AC-6231-4790-9605-0F2E93BC9FAC}" dt="2023-12-08T02:10:30.544" v="278"/>
        <pc:sldMkLst>
          <pc:docMk/>
          <pc:sldMk cId="1676196551" sldId="261"/>
        </pc:sldMkLst>
        <pc:spChg chg="mod">
          <ac:chgData name="Alfred Asterjadhi" userId="39de57b9-85c0-4fd1-aaac-8ca2b6560ad0" providerId="ADAL" clId="{3FB5D7AC-6231-4790-9605-0F2E93BC9FAC}" dt="2023-12-08T02:10:30.544" v="278"/>
          <ac:spMkLst>
            <pc:docMk/>
            <pc:sldMk cId="1676196551" sldId="261"/>
            <ac:spMk id="7" creationId="{0A0F1EBF-63A8-4C75-8DB7-0D8CD44D0896}"/>
          </ac:spMkLst>
        </pc:spChg>
      </pc:sldChg>
      <pc:sldChg chg="modSp mod">
        <pc:chgData name="Alfred Asterjadhi" userId="39de57b9-85c0-4fd1-aaac-8ca2b6560ad0" providerId="ADAL" clId="{3FB5D7AC-6231-4790-9605-0F2E93BC9FAC}" dt="2023-12-08T02:10:32.158" v="279"/>
        <pc:sldMkLst>
          <pc:docMk/>
          <pc:sldMk cId="2927177891" sldId="263"/>
        </pc:sldMkLst>
        <pc:spChg chg="mod">
          <ac:chgData name="Alfred Asterjadhi" userId="39de57b9-85c0-4fd1-aaac-8ca2b6560ad0" providerId="ADAL" clId="{3FB5D7AC-6231-4790-9605-0F2E93BC9FAC}" dt="2023-12-08T02:10:32.158" v="279"/>
          <ac:spMkLst>
            <pc:docMk/>
            <pc:sldMk cId="2927177891" sldId="263"/>
            <ac:spMk id="9" creationId="{4BB4CFD1-21C6-467E-AB6E-3577A473F86D}"/>
          </ac:spMkLst>
        </pc:spChg>
      </pc:sldChg>
      <pc:sldChg chg="modSp mod">
        <pc:chgData name="Alfred Asterjadhi" userId="39de57b9-85c0-4fd1-aaac-8ca2b6560ad0" providerId="ADAL" clId="{3FB5D7AC-6231-4790-9605-0F2E93BC9FAC}" dt="2023-12-08T02:10:33.877" v="280"/>
        <pc:sldMkLst>
          <pc:docMk/>
          <pc:sldMk cId="4277600907" sldId="264"/>
        </pc:sldMkLst>
        <pc:spChg chg="mod">
          <ac:chgData name="Alfred Asterjadhi" userId="39de57b9-85c0-4fd1-aaac-8ca2b6560ad0" providerId="ADAL" clId="{3FB5D7AC-6231-4790-9605-0F2E93BC9FAC}" dt="2023-12-08T02:10:33.877" v="280"/>
          <ac:spMkLst>
            <pc:docMk/>
            <pc:sldMk cId="4277600907" sldId="264"/>
            <ac:spMk id="8" creationId="{B2C4C695-AFB3-4956-B721-DB0805BA0685}"/>
          </ac:spMkLst>
        </pc:spChg>
      </pc:sldChg>
      <pc:sldChg chg="modSp mod">
        <pc:chgData name="Alfred Asterjadhi" userId="39de57b9-85c0-4fd1-aaac-8ca2b6560ad0" providerId="ADAL" clId="{3FB5D7AC-6231-4790-9605-0F2E93BC9FAC}" dt="2023-12-08T02:10:36.106" v="281"/>
        <pc:sldMkLst>
          <pc:docMk/>
          <pc:sldMk cId="2436815634" sldId="265"/>
        </pc:sldMkLst>
        <pc:spChg chg="mod">
          <ac:chgData name="Alfred Asterjadhi" userId="39de57b9-85c0-4fd1-aaac-8ca2b6560ad0" providerId="ADAL" clId="{3FB5D7AC-6231-4790-9605-0F2E93BC9FAC}" dt="2023-12-08T02:10:36.106" v="281"/>
          <ac:spMkLst>
            <pc:docMk/>
            <pc:sldMk cId="2436815634" sldId="265"/>
            <ac:spMk id="9" creationId="{535943CE-0A57-43F4-9844-46B4091CBC16}"/>
          </ac:spMkLst>
        </pc:spChg>
      </pc:sldChg>
      <pc:sldChg chg="modSp mod">
        <pc:chgData name="Alfred Asterjadhi" userId="39de57b9-85c0-4fd1-aaac-8ca2b6560ad0" providerId="ADAL" clId="{3FB5D7AC-6231-4790-9605-0F2E93BC9FAC}" dt="2023-12-08T02:10:37.475" v="282"/>
        <pc:sldMkLst>
          <pc:docMk/>
          <pc:sldMk cId="2400177835" sldId="266"/>
        </pc:sldMkLst>
        <pc:spChg chg="mod">
          <ac:chgData name="Alfred Asterjadhi" userId="39de57b9-85c0-4fd1-aaac-8ca2b6560ad0" providerId="ADAL" clId="{3FB5D7AC-6231-4790-9605-0F2E93BC9FAC}" dt="2023-12-08T02:10:37.475" v="282"/>
          <ac:spMkLst>
            <pc:docMk/>
            <pc:sldMk cId="2400177835" sldId="266"/>
            <ac:spMk id="8" creationId="{C5505616-1CE2-43B4-878B-31634EEB6CA7}"/>
          </ac:spMkLst>
        </pc:spChg>
      </pc:sldChg>
      <pc:sldChg chg="modSp mod">
        <pc:chgData name="Alfred Asterjadhi" userId="39de57b9-85c0-4fd1-aaac-8ca2b6560ad0" providerId="ADAL" clId="{3FB5D7AC-6231-4790-9605-0F2E93BC9FAC}" dt="2023-12-08T02:10:48.385" v="289"/>
        <pc:sldMkLst>
          <pc:docMk/>
          <pc:sldMk cId="132832093" sldId="267"/>
        </pc:sldMkLst>
        <pc:spChg chg="mod">
          <ac:chgData name="Alfred Asterjadhi" userId="39de57b9-85c0-4fd1-aaac-8ca2b6560ad0" providerId="ADAL" clId="{3FB5D7AC-6231-4790-9605-0F2E93BC9FAC}" dt="2023-12-08T01:54:41.927" v="42" actId="20577"/>
          <ac:spMkLst>
            <pc:docMk/>
            <pc:sldMk cId="132832093" sldId="267"/>
            <ac:spMk id="3" creationId="{00000000-0000-0000-0000-000000000000}"/>
          </ac:spMkLst>
        </pc:spChg>
        <pc:spChg chg="mod">
          <ac:chgData name="Alfred Asterjadhi" userId="39de57b9-85c0-4fd1-aaac-8ca2b6560ad0" providerId="ADAL" clId="{3FB5D7AC-6231-4790-9605-0F2E93BC9FAC}" dt="2023-12-08T02:10:48.385" v="289"/>
          <ac:spMkLst>
            <pc:docMk/>
            <pc:sldMk cId="132832093" sldId="267"/>
            <ac:spMk id="7" creationId="{C00CAC69-BF6D-4936-9CE0-D96F88ACD748}"/>
          </ac:spMkLst>
        </pc:spChg>
      </pc:sldChg>
      <pc:sldChg chg="modSp mod">
        <pc:chgData name="Alfred Asterjadhi" userId="39de57b9-85c0-4fd1-aaac-8ca2b6560ad0" providerId="ADAL" clId="{3FB5D7AC-6231-4790-9605-0F2E93BC9FAC}" dt="2023-12-08T02:13:53.362" v="309" actId="20577"/>
        <pc:sldMkLst>
          <pc:docMk/>
          <pc:sldMk cId="3976818858" sldId="269"/>
        </pc:sldMkLst>
        <pc:spChg chg="mod">
          <ac:chgData name="Alfred Asterjadhi" userId="39de57b9-85c0-4fd1-aaac-8ca2b6560ad0" providerId="ADAL" clId="{3FB5D7AC-6231-4790-9605-0F2E93BC9FAC}" dt="2023-12-08T02:10:50.848" v="291"/>
          <ac:spMkLst>
            <pc:docMk/>
            <pc:sldMk cId="3976818858" sldId="269"/>
            <ac:spMk id="6" creationId="{00000000-0000-0000-0000-000000000000}"/>
          </ac:spMkLst>
        </pc:spChg>
        <pc:graphicFrameChg chg="mod modGraphic">
          <ac:chgData name="Alfred Asterjadhi" userId="39de57b9-85c0-4fd1-aaac-8ca2b6560ad0" providerId="ADAL" clId="{3FB5D7AC-6231-4790-9605-0F2E93BC9FAC}" dt="2023-12-08T02:13:53.362" v="309"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FB5D7AC-6231-4790-9605-0F2E93BC9FAC}" dt="2023-12-08T02:10:38.718" v="283"/>
        <pc:sldMkLst>
          <pc:docMk/>
          <pc:sldMk cId="3387863760" sldId="270"/>
        </pc:sldMkLst>
        <pc:spChg chg="mod">
          <ac:chgData name="Alfred Asterjadhi" userId="39de57b9-85c0-4fd1-aaac-8ca2b6560ad0" providerId="ADAL" clId="{3FB5D7AC-6231-4790-9605-0F2E93BC9FAC}" dt="2023-12-08T02:10:38.718" v="283"/>
          <ac:spMkLst>
            <pc:docMk/>
            <pc:sldMk cId="3387863760" sldId="270"/>
            <ac:spMk id="8" creationId="{B1C9D975-9B89-429E-A2AD-175C2CE0D83A}"/>
          </ac:spMkLst>
        </pc:spChg>
      </pc:sldChg>
      <pc:sldChg chg="modSp mod">
        <pc:chgData name="Alfred Asterjadhi" userId="39de57b9-85c0-4fd1-aaac-8ca2b6560ad0" providerId="ADAL" clId="{3FB5D7AC-6231-4790-9605-0F2E93BC9FAC}" dt="2023-12-08T02:10:49.613" v="290"/>
        <pc:sldMkLst>
          <pc:docMk/>
          <pc:sldMk cId="2243228416" sldId="299"/>
        </pc:sldMkLst>
        <pc:spChg chg="mod">
          <ac:chgData name="Alfred Asterjadhi" userId="39de57b9-85c0-4fd1-aaac-8ca2b6560ad0" providerId="ADAL" clId="{3FB5D7AC-6231-4790-9605-0F2E93BC9FAC}" dt="2023-12-08T02:00:42.681" v="107" actId="21"/>
          <ac:spMkLst>
            <pc:docMk/>
            <pc:sldMk cId="2243228416" sldId="299"/>
            <ac:spMk id="3" creationId="{3857177C-4F12-41D1-AB93-6925069E5DB9}"/>
          </ac:spMkLst>
        </pc:spChg>
        <pc:spChg chg="mod">
          <ac:chgData name="Alfred Asterjadhi" userId="39de57b9-85c0-4fd1-aaac-8ca2b6560ad0" providerId="ADAL" clId="{3FB5D7AC-6231-4790-9605-0F2E93BC9FAC}" dt="2023-12-08T02:10:49.613" v="290"/>
          <ac:spMkLst>
            <pc:docMk/>
            <pc:sldMk cId="2243228416" sldId="299"/>
            <ac:spMk id="8" creationId="{ADA0A8BA-AA59-4AB6-9BD0-89E3B2E275F5}"/>
          </ac:spMkLst>
        </pc:spChg>
        <pc:spChg chg="mod">
          <ac:chgData name="Alfred Asterjadhi" userId="39de57b9-85c0-4fd1-aaac-8ca2b6560ad0" providerId="ADAL" clId="{3FB5D7AC-6231-4790-9605-0F2E93BC9FAC}" dt="2023-12-08T02:00:45.363" v="108"/>
          <ac:spMkLst>
            <pc:docMk/>
            <pc:sldMk cId="2243228416" sldId="299"/>
            <ac:spMk id="17" creationId="{442A1050-6527-4B2E-A943-E125D6B48B52}"/>
          </ac:spMkLst>
        </pc:spChg>
      </pc:sldChg>
      <pc:sldChg chg="modSp mod">
        <pc:chgData name="Alfred Asterjadhi" userId="39de57b9-85c0-4fd1-aaac-8ca2b6560ad0" providerId="ADAL" clId="{3FB5D7AC-6231-4790-9605-0F2E93BC9FAC}" dt="2023-12-08T02:11:32.628" v="308"/>
        <pc:sldMkLst>
          <pc:docMk/>
          <pc:sldMk cId="1677969607" sldId="323"/>
        </pc:sldMkLst>
        <pc:spChg chg="mod">
          <ac:chgData name="Alfred Asterjadhi" userId="39de57b9-85c0-4fd1-aaac-8ca2b6560ad0" providerId="ADAL" clId="{3FB5D7AC-6231-4790-9605-0F2E93BC9FAC}" dt="2023-12-08T02:11:32.628" v="308"/>
          <ac:spMkLst>
            <pc:docMk/>
            <pc:sldMk cId="1677969607" sldId="323"/>
            <ac:spMk id="7" creationId="{247ADCDE-7164-400D-8B27-4BAED4FE7810}"/>
          </ac:spMkLst>
        </pc:spChg>
      </pc:sldChg>
      <pc:sldChg chg="modSp mod">
        <pc:chgData name="Alfred Asterjadhi" userId="39de57b9-85c0-4fd1-aaac-8ca2b6560ad0" providerId="ADAL" clId="{3FB5D7AC-6231-4790-9605-0F2E93BC9FAC}" dt="2023-12-08T02:10:29.127" v="277"/>
        <pc:sldMkLst>
          <pc:docMk/>
          <pc:sldMk cId="1908471061" sldId="328"/>
        </pc:sldMkLst>
        <pc:spChg chg="mod">
          <ac:chgData name="Alfred Asterjadhi" userId="39de57b9-85c0-4fd1-aaac-8ca2b6560ad0" providerId="ADAL" clId="{3FB5D7AC-6231-4790-9605-0F2E93BC9FAC}" dt="2023-12-08T02:10:29.127" v="277"/>
          <ac:spMkLst>
            <pc:docMk/>
            <pc:sldMk cId="1908471061" sldId="328"/>
            <ac:spMk id="6" creationId="{FCA6EDD1-4720-45B9-8B18-08C7AF47C492}"/>
          </ac:spMkLst>
        </pc:spChg>
      </pc:sldChg>
      <pc:sldChg chg="modSp mod">
        <pc:chgData name="Alfred Asterjadhi" userId="39de57b9-85c0-4fd1-aaac-8ca2b6560ad0" providerId="ADAL" clId="{3FB5D7AC-6231-4790-9605-0F2E93BC9FAC}" dt="2023-12-08T02:10:40.962" v="284"/>
        <pc:sldMkLst>
          <pc:docMk/>
          <pc:sldMk cId="15571502" sldId="330"/>
        </pc:sldMkLst>
        <pc:spChg chg="mod">
          <ac:chgData name="Alfred Asterjadhi" userId="39de57b9-85c0-4fd1-aaac-8ca2b6560ad0" providerId="ADAL" clId="{3FB5D7AC-6231-4790-9605-0F2E93BC9FAC}" dt="2023-12-08T02:10:40.962" v="284"/>
          <ac:spMkLst>
            <pc:docMk/>
            <pc:sldMk cId="15571502" sldId="330"/>
            <ac:spMk id="6" creationId="{5C48BDE3-7807-417F-A4F1-5356D38590CA}"/>
          </ac:spMkLst>
        </pc:spChg>
      </pc:sldChg>
      <pc:sldChg chg="modSp mod">
        <pc:chgData name="Alfred Asterjadhi" userId="39de57b9-85c0-4fd1-aaac-8ca2b6560ad0" providerId="ADAL" clId="{3FB5D7AC-6231-4790-9605-0F2E93BC9FAC}" dt="2023-12-08T02:10:44.687" v="287"/>
        <pc:sldMkLst>
          <pc:docMk/>
          <pc:sldMk cId="3200711991" sldId="331"/>
        </pc:sldMkLst>
        <pc:spChg chg="mod">
          <ac:chgData name="Alfred Asterjadhi" userId="39de57b9-85c0-4fd1-aaac-8ca2b6560ad0" providerId="ADAL" clId="{3FB5D7AC-6231-4790-9605-0F2E93BC9FAC}" dt="2023-12-08T02:10:44.687" v="287"/>
          <ac:spMkLst>
            <pc:docMk/>
            <pc:sldMk cId="3200711991" sldId="331"/>
            <ac:spMk id="6" creationId="{C3BF5992-FFFD-4B64-900D-0590BA3C03CE}"/>
          </ac:spMkLst>
        </pc:spChg>
      </pc:sldChg>
      <pc:sldChg chg="modSp mod">
        <pc:chgData name="Alfred Asterjadhi" userId="39de57b9-85c0-4fd1-aaac-8ca2b6560ad0" providerId="ADAL" clId="{3FB5D7AC-6231-4790-9605-0F2E93BC9FAC}" dt="2023-12-08T02:10:46.933" v="288"/>
        <pc:sldMkLst>
          <pc:docMk/>
          <pc:sldMk cId="2409609221" sldId="332"/>
        </pc:sldMkLst>
        <pc:spChg chg="mod">
          <ac:chgData name="Alfred Asterjadhi" userId="39de57b9-85c0-4fd1-aaac-8ca2b6560ad0" providerId="ADAL" clId="{3FB5D7AC-6231-4790-9605-0F2E93BC9FAC}" dt="2023-12-08T02:10:46.933" v="288"/>
          <ac:spMkLst>
            <pc:docMk/>
            <pc:sldMk cId="2409609221" sldId="332"/>
            <ac:spMk id="6" creationId="{2B4D6F20-084B-4EE9-AD6D-290838010348}"/>
          </ac:spMkLst>
        </pc:spChg>
      </pc:sldChg>
      <pc:sldChg chg="modSp mod">
        <pc:chgData name="Alfred Asterjadhi" userId="39de57b9-85c0-4fd1-aaac-8ca2b6560ad0" providerId="ADAL" clId="{3FB5D7AC-6231-4790-9605-0F2E93BC9FAC}" dt="2023-12-08T02:10:22.497" v="273"/>
        <pc:sldMkLst>
          <pc:docMk/>
          <pc:sldMk cId="3843208451" sldId="333"/>
        </pc:sldMkLst>
        <pc:spChg chg="mod">
          <ac:chgData name="Alfred Asterjadhi" userId="39de57b9-85c0-4fd1-aaac-8ca2b6560ad0" providerId="ADAL" clId="{3FB5D7AC-6231-4790-9605-0F2E93BC9FAC}" dt="2023-12-08T01:53:27.074" v="20"/>
          <ac:spMkLst>
            <pc:docMk/>
            <pc:sldMk cId="3843208451" sldId="333"/>
            <ac:spMk id="3" creationId="{918D7AE7-F661-4AD4-9210-88B6E5699ED9}"/>
          </ac:spMkLst>
        </pc:spChg>
        <pc:spChg chg="mod">
          <ac:chgData name="Alfred Asterjadhi" userId="39de57b9-85c0-4fd1-aaac-8ca2b6560ad0" providerId="ADAL" clId="{3FB5D7AC-6231-4790-9605-0F2E93BC9FAC}" dt="2023-12-08T02:10:22.497" v="273"/>
          <ac:spMkLst>
            <pc:docMk/>
            <pc:sldMk cId="3843208451" sldId="333"/>
            <ac:spMk id="6" creationId="{A8221584-6364-48AC-B1C3-833137C81726}"/>
          </ac:spMkLst>
        </pc:spChg>
      </pc:sldChg>
      <pc:sldChg chg="modSp mod">
        <pc:chgData name="Alfred Asterjadhi" userId="39de57b9-85c0-4fd1-aaac-8ca2b6560ad0" providerId="ADAL" clId="{3FB5D7AC-6231-4790-9605-0F2E93BC9FAC}" dt="2023-12-08T02:10:26.213" v="275"/>
        <pc:sldMkLst>
          <pc:docMk/>
          <pc:sldMk cId="3977221359" sldId="340"/>
        </pc:sldMkLst>
        <pc:spChg chg="mod">
          <ac:chgData name="Alfred Asterjadhi" userId="39de57b9-85c0-4fd1-aaac-8ca2b6560ad0" providerId="ADAL" clId="{3FB5D7AC-6231-4790-9605-0F2E93BC9FAC}" dt="2023-12-08T02:10:26.213" v="275"/>
          <ac:spMkLst>
            <pc:docMk/>
            <pc:sldMk cId="3977221359" sldId="340"/>
            <ac:spMk id="6" creationId="{BC264D22-EE96-4B0F-90AA-B4358FF19246}"/>
          </ac:spMkLst>
        </pc:spChg>
      </pc:sldChg>
      <pc:sldChg chg="addSp delSp modSp mod chgLayout">
        <pc:chgData name="Alfred Asterjadhi" userId="39de57b9-85c0-4fd1-aaac-8ca2b6560ad0" providerId="ADAL" clId="{3FB5D7AC-6231-4790-9605-0F2E93BC9FAC}" dt="2023-12-08T02:11:15.127" v="302"/>
        <pc:sldMkLst>
          <pc:docMk/>
          <pc:sldMk cId="3930036297" sldId="356"/>
        </pc:sldMkLst>
        <pc:spChg chg="mod ord">
          <ac:chgData name="Alfred Asterjadhi" userId="39de57b9-85c0-4fd1-aaac-8ca2b6560ad0" providerId="ADAL" clId="{3FB5D7AC-6231-4790-9605-0F2E93BC9FAC}" dt="2023-12-08T02:08:41.366" v="229" actId="6264"/>
          <ac:spMkLst>
            <pc:docMk/>
            <pc:sldMk cId="3930036297" sldId="356"/>
            <ac:spMk id="2" creationId="{4B5F0D0E-8BB7-48AB-9160-728B8B3399A2}"/>
          </ac:spMkLst>
        </pc:spChg>
        <pc:spChg chg="mod ord">
          <ac:chgData name="Alfred Asterjadhi" userId="39de57b9-85c0-4fd1-aaac-8ca2b6560ad0" providerId="ADAL" clId="{3FB5D7AC-6231-4790-9605-0F2E93BC9FAC}" dt="2023-12-08T02:09:11.796" v="246" actId="20577"/>
          <ac:spMkLst>
            <pc:docMk/>
            <pc:sldMk cId="3930036297" sldId="356"/>
            <ac:spMk id="3" creationId="{DFB0BA47-D7B6-4F95-932E-A7AA615BC440}"/>
          </ac:spMkLst>
        </pc:spChg>
        <pc:spChg chg="mod ord">
          <ac:chgData name="Alfred Asterjadhi" userId="39de57b9-85c0-4fd1-aaac-8ca2b6560ad0" providerId="ADAL" clId="{3FB5D7AC-6231-4790-9605-0F2E93BC9FAC}" dt="2023-12-08T02:08:41.366" v="229" actId="6264"/>
          <ac:spMkLst>
            <pc:docMk/>
            <pc:sldMk cId="3930036297" sldId="356"/>
            <ac:spMk id="4" creationId="{3462A639-621C-43E6-83A1-F4DCCA0E626D}"/>
          </ac:spMkLst>
        </pc:spChg>
        <pc:spChg chg="mod ord">
          <ac:chgData name="Alfred Asterjadhi" userId="39de57b9-85c0-4fd1-aaac-8ca2b6560ad0" providerId="ADAL" clId="{3FB5D7AC-6231-4790-9605-0F2E93BC9FAC}" dt="2023-12-08T02:08:41.366" v="229" actId="6264"/>
          <ac:spMkLst>
            <pc:docMk/>
            <pc:sldMk cId="3930036297" sldId="356"/>
            <ac:spMk id="5" creationId="{344A3812-25A7-493E-9C1F-5DE586377D4F}"/>
          </ac:spMkLst>
        </pc:spChg>
        <pc:spChg chg="mod ord">
          <ac:chgData name="Alfred Asterjadhi" userId="39de57b9-85c0-4fd1-aaac-8ca2b6560ad0" providerId="ADAL" clId="{3FB5D7AC-6231-4790-9605-0F2E93BC9FAC}" dt="2023-12-08T02:11:15.127" v="302"/>
          <ac:spMkLst>
            <pc:docMk/>
            <pc:sldMk cId="3930036297" sldId="356"/>
            <ac:spMk id="6" creationId="{974B2026-97FB-40D2-8F22-7E6D319B4EA2}"/>
          </ac:spMkLst>
        </pc:spChg>
        <pc:spChg chg="add del mod">
          <ac:chgData name="Alfred Asterjadhi" userId="39de57b9-85c0-4fd1-aaac-8ca2b6560ad0" providerId="ADAL" clId="{3FB5D7AC-6231-4790-9605-0F2E93BC9FAC}" dt="2023-12-08T02:08:41.366" v="229" actId="6264"/>
          <ac:spMkLst>
            <pc:docMk/>
            <pc:sldMk cId="3930036297" sldId="356"/>
            <ac:spMk id="7" creationId="{649DFBA5-EBBD-855F-4D63-DF01777F7F29}"/>
          </ac:spMkLst>
        </pc:spChg>
        <pc:spChg chg="add del mod">
          <ac:chgData name="Alfred Asterjadhi" userId="39de57b9-85c0-4fd1-aaac-8ca2b6560ad0" providerId="ADAL" clId="{3FB5D7AC-6231-4790-9605-0F2E93BC9FAC}" dt="2023-12-08T02:08:41.366" v="229" actId="6264"/>
          <ac:spMkLst>
            <pc:docMk/>
            <pc:sldMk cId="3930036297" sldId="356"/>
            <ac:spMk id="8" creationId="{9F9346A3-C151-6FC2-3912-6363AD54F413}"/>
          </ac:spMkLst>
        </pc:spChg>
        <pc:spChg chg="add del mod">
          <ac:chgData name="Alfred Asterjadhi" userId="39de57b9-85c0-4fd1-aaac-8ca2b6560ad0" providerId="ADAL" clId="{3FB5D7AC-6231-4790-9605-0F2E93BC9FAC}" dt="2023-12-08T02:08:41.366" v="229" actId="6264"/>
          <ac:spMkLst>
            <pc:docMk/>
            <pc:sldMk cId="3930036297" sldId="356"/>
            <ac:spMk id="9" creationId="{08977B00-CA5C-1BB9-3B3B-617543A3E212}"/>
          </ac:spMkLst>
        </pc:spChg>
        <pc:spChg chg="add del mod">
          <ac:chgData name="Alfred Asterjadhi" userId="39de57b9-85c0-4fd1-aaac-8ca2b6560ad0" providerId="ADAL" clId="{3FB5D7AC-6231-4790-9605-0F2E93BC9FAC}" dt="2023-12-08T02:08:41.366" v="229" actId="6264"/>
          <ac:spMkLst>
            <pc:docMk/>
            <pc:sldMk cId="3930036297" sldId="356"/>
            <ac:spMk id="10" creationId="{ACEEA585-ADB6-4507-E97A-C3A49FE2EC92}"/>
          </ac:spMkLst>
        </pc:spChg>
        <pc:spChg chg="add del mod">
          <ac:chgData name="Alfred Asterjadhi" userId="39de57b9-85c0-4fd1-aaac-8ca2b6560ad0" providerId="ADAL" clId="{3FB5D7AC-6231-4790-9605-0F2E93BC9FAC}" dt="2023-12-08T02:08:41.366" v="229" actId="6264"/>
          <ac:spMkLst>
            <pc:docMk/>
            <pc:sldMk cId="3930036297" sldId="356"/>
            <ac:spMk id="11" creationId="{A9050CEA-F3C0-EBE1-3C4E-6F4CE5A85B41}"/>
          </ac:spMkLst>
        </pc:spChg>
      </pc:sldChg>
      <pc:sldChg chg="modSp mod">
        <pc:chgData name="Alfred Asterjadhi" userId="39de57b9-85c0-4fd1-aaac-8ca2b6560ad0" providerId="ADAL" clId="{3FB5D7AC-6231-4790-9605-0F2E93BC9FAC}" dt="2023-12-08T02:11:21.583" v="304"/>
        <pc:sldMkLst>
          <pc:docMk/>
          <pc:sldMk cId="3576977642" sldId="362"/>
        </pc:sldMkLst>
        <pc:spChg chg="mod">
          <ac:chgData name="Alfred Asterjadhi" userId="39de57b9-85c0-4fd1-aaac-8ca2b6560ad0" providerId="ADAL" clId="{3FB5D7AC-6231-4790-9605-0F2E93BC9FAC}" dt="2023-12-08T02:09:19.431" v="251" actId="20577"/>
          <ac:spMkLst>
            <pc:docMk/>
            <pc:sldMk cId="3576977642" sldId="362"/>
            <ac:spMk id="2" creationId="{0EAF4D72-7EB5-22A3-403A-E095C87E6E26}"/>
          </ac:spMkLst>
        </pc:spChg>
        <pc:spChg chg="mod">
          <ac:chgData name="Alfred Asterjadhi" userId="39de57b9-85c0-4fd1-aaac-8ca2b6560ad0" providerId="ADAL" clId="{3FB5D7AC-6231-4790-9605-0F2E93BC9FAC}" dt="2023-12-08T02:11:21.583" v="304"/>
          <ac:spMkLst>
            <pc:docMk/>
            <pc:sldMk cId="3576977642" sldId="362"/>
            <ac:spMk id="6" creationId="{3DD21102-AAEB-13F6-15EC-3CBBC04B5637}"/>
          </ac:spMkLst>
        </pc:spChg>
        <pc:spChg chg="mod">
          <ac:chgData name="Alfred Asterjadhi" userId="39de57b9-85c0-4fd1-aaac-8ca2b6560ad0" providerId="ADAL" clId="{3FB5D7AC-6231-4790-9605-0F2E93BC9FAC}" dt="2023-12-08T02:09:23.272" v="252" actId="20577"/>
          <ac:spMkLst>
            <pc:docMk/>
            <pc:sldMk cId="3576977642" sldId="362"/>
            <ac:spMk id="16" creationId="{CA1A1623-65F8-E7F3-860B-98677C489FFA}"/>
          </ac:spMkLst>
        </pc:spChg>
      </pc:sldChg>
      <pc:sldChg chg="delSp modSp mod">
        <pc:chgData name="Alfred Asterjadhi" userId="39de57b9-85c0-4fd1-aaac-8ca2b6560ad0" providerId="ADAL" clId="{3FB5D7AC-6231-4790-9605-0F2E93BC9FAC}" dt="2023-12-08T02:10:54.256" v="294"/>
        <pc:sldMkLst>
          <pc:docMk/>
          <pc:sldMk cId="1843331871" sldId="365"/>
        </pc:sldMkLst>
        <pc:spChg chg="mod">
          <ac:chgData name="Alfred Asterjadhi" userId="39de57b9-85c0-4fd1-aaac-8ca2b6560ad0" providerId="ADAL" clId="{3FB5D7AC-6231-4790-9605-0F2E93BC9FAC}" dt="2023-12-08T02:04:46.251" v="163" actId="20577"/>
          <ac:spMkLst>
            <pc:docMk/>
            <pc:sldMk cId="1843331871" sldId="365"/>
            <ac:spMk id="2" creationId="{0753DF19-5604-D757-CF21-A9FC2116E8DC}"/>
          </ac:spMkLst>
        </pc:spChg>
        <pc:spChg chg="mod">
          <ac:chgData name="Alfred Asterjadhi" userId="39de57b9-85c0-4fd1-aaac-8ca2b6560ad0" providerId="ADAL" clId="{3FB5D7AC-6231-4790-9605-0F2E93BC9FAC}" dt="2023-12-08T02:10:54.256" v="294"/>
          <ac:spMkLst>
            <pc:docMk/>
            <pc:sldMk cId="1843331871" sldId="365"/>
            <ac:spMk id="6" creationId="{6ACA49CE-D01F-5C62-094F-BCB7174FDE18}"/>
          </ac:spMkLst>
        </pc:spChg>
        <pc:spChg chg="mod">
          <ac:chgData name="Alfred Asterjadhi" userId="39de57b9-85c0-4fd1-aaac-8ca2b6560ad0" providerId="ADAL" clId="{3FB5D7AC-6231-4790-9605-0F2E93BC9FAC}" dt="2023-12-08T02:04:24.062" v="151" actId="20577"/>
          <ac:spMkLst>
            <pc:docMk/>
            <pc:sldMk cId="1843331871" sldId="365"/>
            <ac:spMk id="10" creationId="{C94BFE34-E164-362E-520A-13529A3EC875}"/>
          </ac:spMkLst>
        </pc:spChg>
        <pc:grpChg chg="del">
          <ac:chgData name="Alfred Asterjadhi" userId="39de57b9-85c0-4fd1-aaac-8ca2b6560ad0" providerId="ADAL" clId="{3FB5D7AC-6231-4790-9605-0F2E93BC9FAC}" dt="2023-12-08T02:04:27.331" v="152" actId="478"/>
          <ac:grpSpMkLst>
            <pc:docMk/>
            <pc:sldMk cId="1843331871" sldId="365"/>
            <ac:grpSpMk id="7" creationId="{2BF4EB53-4081-CE93-68DD-C4EB6D608FF9}"/>
          </ac:grpSpMkLst>
        </pc:grpChg>
        <pc:grpChg chg="del">
          <ac:chgData name="Alfred Asterjadhi" userId="39de57b9-85c0-4fd1-aaac-8ca2b6560ad0" providerId="ADAL" clId="{3FB5D7AC-6231-4790-9605-0F2E93BC9FAC}" dt="2023-12-08T02:04:32.448" v="154" actId="478"/>
          <ac:grpSpMkLst>
            <pc:docMk/>
            <pc:sldMk cId="1843331871" sldId="365"/>
            <ac:grpSpMk id="14" creationId="{B3AB99FE-32FD-FCF5-4E24-3CF2664A49C0}"/>
          </ac:grpSpMkLst>
        </pc:grpChg>
        <pc:picChg chg="del">
          <ac:chgData name="Alfred Asterjadhi" userId="39de57b9-85c0-4fd1-aaac-8ca2b6560ad0" providerId="ADAL" clId="{3FB5D7AC-6231-4790-9605-0F2E93BC9FAC}" dt="2023-12-08T02:04:28.284" v="153" actId="478"/>
          <ac:picMkLst>
            <pc:docMk/>
            <pc:sldMk cId="1843331871" sldId="365"/>
            <ac:picMk id="3" creationId="{5EA24460-99FA-87B5-A148-8A435D93EF55}"/>
          </ac:picMkLst>
        </pc:picChg>
      </pc:sldChg>
      <pc:sldChg chg="delSp modSp mod">
        <pc:chgData name="Alfred Asterjadhi" userId="39de57b9-85c0-4fd1-aaac-8ca2b6560ad0" providerId="ADAL" clId="{3FB5D7AC-6231-4790-9605-0F2E93BC9FAC}" dt="2023-12-08T02:11:18.427" v="303"/>
        <pc:sldMkLst>
          <pc:docMk/>
          <pc:sldMk cId="3759718192" sldId="368"/>
        </pc:sldMkLst>
        <pc:spChg chg="mod">
          <ac:chgData name="Alfred Asterjadhi" userId="39de57b9-85c0-4fd1-aaac-8ca2b6560ad0" providerId="ADAL" clId="{3FB5D7AC-6231-4790-9605-0F2E93BC9FAC}" dt="2023-12-08T02:09:08.424" v="243" actId="20577"/>
          <ac:spMkLst>
            <pc:docMk/>
            <pc:sldMk cId="3759718192" sldId="368"/>
            <ac:spMk id="2" creationId="{D0172988-1296-802D-770D-899EA5C68516}"/>
          </ac:spMkLst>
        </pc:spChg>
        <pc:spChg chg="mod">
          <ac:chgData name="Alfred Asterjadhi" userId="39de57b9-85c0-4fd1-aaac-8ca2b6560ad0" providerId="ADAL" clId="{3FB5D7AC-6231-4790-9605-0F2E93BC9FAC}" dt="2023-12-08T02:08:59.857" v="239" actId="20577"/>
          <ac:spMkLst>
            <pc:docMk/>
            <pc:sldMk cId="3759718192" sldId="368"/>
            <ac:spMk id="3" creationId="{73382C34-84F1-F2DE-C5D9-E1296FE55B90}"/>
          </ac:spMkLst>
        </pc:spChg>
        <pc:spChg chg="mod">
          <ac:chgData name="Alfred Asterjadhi" userId="39de57b9-85c0-4fd1-aaac-8ca2b6560ad0" providerId="ADAL" clId="{3FB5D7AC-6231-4790-9605-0F2E93BC9FAC}" dt="2023-12-08T02:11:18.427" v="303"/>
          <ac:spMkLst>
            <pc:docMk/>
            <pc:sldMk cId="3759718192" sldId="368"/>
            <ac:spMk id="6" creationId="{C87C5A54-FD99-467B-5FA7-FA5027B55B0B}"/>
          </ac:spMkLst>
        </pc:spChg>
        <pc:grpChg chg="del">
          <ac:chgData name="Alfred Asterjadhi" userId="39de57b9-85c0-4fd1-aaac-8ca2b6560ad0" providerId="ADAL" clId="{3FB5D7AC-6231-4790-9605-0F2E93BC9FAC}" dt="2023-12-08T02:09:01.886" v="240" actId="478"/>
          <ac:grpSpMkLst>
            <pc:docMk/>
            <pc:sldMk cId="3759718192" sldId="368"/>
            <ac:grpSpMk id="12" creationId="{67AD9B57-F6B1-0BD6-9134-9EA1C2C99836}"/>
          </ac:grpSpMkLst>
        </pc:grpChg>
      </pc:sldChg>
      <pc:sldChg chg="modSp mod">
        <pc:chgData name="Alfred Asterjadhi" userId="39de57b9-85c0-4fd1-aaac-8ca2b6560ad0" providerId="ADAL" clId="{3FB5D7AC-6231-4790-9605-0F2E93BC9FAC}" dt="2023-12-08T02:11:27.341" v="306"/>
        <pc:sldMkLst>
          <pc:docMk/>
          <pc:sldMk cId="1847581084" sldId="375"/>
        </pc:sldMkLst>
        <pc:spChg chg="mod">
          <ac:chgData name="Alfred Asterjadhi" userId="39de57b9-85c0-4fd1-aaac-8ca2b6560ad0" providerId="ADAL" clId="{3FB5D7AC-6231-4790-9605-0F2E93BC9FAC}" dt="2023-12-08T02:11:27.341" v="306"/>
          <ac:spMkLst>
            <pc:docMk/>
            <pc:sldMk cId="1847581084" sldId="375"/>
            <ac:spMk id="6" creationId="{29CFE1A9-332B-2B06-C330-B9EB4742F3D1}"/>
          </ac:spMkLst>
        </pc:spChg>
        <pc:spChg chg="mod">
          <ac:chgData name="Alfred Asterjadhi" userId="39de57b9-85c0-4fd1-aaac-8ca2b6560ad0" providerId="ADAL" clId="{3FB5D7AC-6231-4790-9605-0F2E93BC9FAC}" dt="2023-12-08T02:09:34.055" v="254" actId="20577"/>
          <ac:spMkLst>
            <pc:docMk/>
            <pc:sldMk cId="1847581084" sldId="375"/>
            <ac:spMk id="10" creationId="{11C67F6B-1097-0DF1-0451-CBF17C2CE23A}"/>
          </ac:spMkLst>
        </pc:spChg>
      </pc:sldChg>
      <pc:sldChg chg="modSp mod">
        <pc:chgData name="Alfred Asterjadhi" userId="39de57b9-85c0-4fd1-aaac-8ca2b6560ad0" providerId="ADAL" clId="{3FB5D7AC-6231-4790-9605-0F2E93BC9FAC}" dt="2023-12-08T02:11:29.692" v="307"/>
        <pc:sldMkLst>
          <pc:docMk/>
          <pc:sldMk cId="3530745078" sldId="981"/>
        </pc:sldMkLst>
        <pc:spChg chg="mod">
          <ac:chgData name="Alfred Asterjadhi" userId="39de57b9-85c0-4fd1-aaac-8ca2b6560ad0" providerId="ADAL" clId="{3FB5D7AC-6231-4790-9605-0F2E93BC9FAC}" dt="2023-12-08T02:09:57.193" v="261" actId="20577"/>
          <ac:spMkLst>
            <pc:docMk/>
            <pc:sldMk cId="3530745078" sldId="981"/>
            <ac:spMk id="2" creationId="{20E3891B-0184-8954-2DBD-835C4D4ECBED}"/>
          </ac:spMkLst>
        </pc:spChg>
        <pc:spChg chg="mod">
          <ac:chgData name="Alfred Asterjadhi" userId="39de57b9-85c0-4fd1-aaac-8ca2b6560ad0" providerId="ADAL" clId="{3FB5D7AC-6231-4790-9605-0F2E93BC9FAC}" dt="2023-12-08T02:09:53.422" v="260" actId="115"/>
          <ac:spMkLst>
            <pc:docMk/>
            <pc:sldMk cId="3530745078" sldId="981"/>
            <ac:spMk id="3" creationId="{A8A8918D-AD35-E6A1-C2CF-82B199C2169E}"/>
          </ac:spMkLst>
        </pc:spChg>
        <pc:spChg chg="mod">
          <ac:chgData name="Alfred Asterjadhi" userId="39de57b9-85c0-4fd1-aaac-8ca2b6560ad0" providerId="ADAL" clId="{3FB5D7AC-6231-4790-9605-0F2E93BC9FAC}" dt="2023-12-08T02:11:29.692" v="307"/>
          <ac:spMkLst>
            <pc:docMk/>
            <pc:sldMk cId="3530745078" sldId="981"/>
            <ac:spMk id="6" creationId="{5B730E83-9DC1-A5C8-2ED5-67E59F091639}"/>
          </ac:spMkLst>
        </pc:spChg>
      </pc:sldChg>
      <pc:sldChg chg="modSp mod">
        <pc:chgData name="Alfred Asterjadhi" userId="39de57b9-85c0-4fd1-aaac-8ca2b6560ad0" providerId="ADAL" clId="{3FB5D7AC-6231-4790-9605-0F2E93BC9FAC}" dt="2023-12-08T02:10:58.601" v="298"/>
        <pc:sldMkLst>
          <pc:docMk/>
          <pc:sldMk cId="3577588007" sldId="989"/>
        </pc:sldMkLst>
        <pc:spChg chg="mod">
          <ac:chgData name="Alfred Asterjadhi" userId="39de57b9-85c0-4fd1-aaac-8ca2b6560ad0" providerId="ADAL" clId="{3FB5D7AC-6231-4790-9605-0F2E93BC9FAC}" dt="2023-12-08T02:06:35.273" v="180" actId="20577"/>
          <ac:spMkLst>
            <pc:docMk/>
            <pc:sldMk cId="3577588007" sldId="989"/>
            <ac:spMk id="2" creationId="{4B5F0D0E-8BB7-48AB-9160-728B8B3399A2}"/>
          </ac:spMkLst>
        </pc:spChg>
        <pc:spChg chg="mod">
          <ac:chgData name="Alfred Asterjadhi" userId="39de57b9-85c0-4fd1-aaac-8ca2b6560ad0" providerId="ADAL" clId="{3FB5D7AC-6231-4790-9605-0F2E93BC9FAC}" dt="2023-12-08T02:06:28.486" v="179" actId="20577"/>
          <ac:spMkLst>
            <pc:docMk/>
            <pc:sldMk cId="3577588007" sldId="989"/>
            <ac:spMk id="3" creationId="{DFB0BA47-D7B6-4F95-932E-A7AA615BC440}"/>
          </ac:spMkLst>
        </pc:spChg>
        <pc:spChg chg="mod">
          <ac:chgData name="Alfred Asterjadhi" userId="39de57b9-85c0-4fd1-aaac-8ca2b6560ad0" providerId="ADAL" clId="{3FB5D7AC-6231-4790-9605-0F2E93BC9FAC}" dt="2023-12-08T02:10:58.601" v="298"/>
          <ac:spMkLst>
            <pc:docMk/>
            <pc:sldMk cId="3577588007" sldId="989"/>
            <ac:spMk id="6" creationId="{974B2026-97FB-40D2-8F22-7E6D319B4EA2}"/>
          </ac:spMkLst>
        </pc:spChg>
      </pc:sldChg>
      <pc:sldChg chg="del">
        <pc:chgData name="Alfred Asterjadhi" userId="39de57b9-85c0-4fd1-aaac-8ca2b6560ad0" providerId="ADAL" clId="{3FB5D7AC-6231-4790-9605-0F2E93BC9FAC}" dt="2023-12-08T02:08:11.943" v="215" actId="47"/>
        <pc:sldMkLst>
          <pc:docMk/>
          <pc:sldMk cId="2409887836" sldId="994"/>
        </pc:sldMkLst>
      </pc:sldChg>
      <pc:sldChg chg="modSp mod">
        <pc:chgData name="Alfred Asterjadhi" userId="39de57b9-85c0-4fd1-aaac-8ca2b6560ad0" providerId="ADAL" clId="{3FB5D7AC-6231-4790-9605-0F2E93BC9FAC}" dt="2023-12-08T02:11:25.530" v="305"/>
        <pc:sldMkLst>
          <pc:docMk/>
          <pc:sldMk cId="3140364693" sldId="997"/>
        </pc:sldMkLst>
        <pc:spChg chg="mod">
          <ac:chgData name="Alfred Asterjadhi" userId="39de57b9-85c0-4fd1-aaac-8ca2b6560ad0" providerId="ADAL" clId="{3FB5D7AC-6231-4790-9605-0F2E93BC9FAC}" dt="2023-12-08T02:11:25.530" v="305"/>
          <ac:spMkLst>
            <pc:docMk/>
            <pc:sldMk cId="3140364693" sldId="997"/>
            <ac:spMk id="6" creationId="{29CFE1A9-332B-2B06-C330-B9EB4742F3D1}"/>
          </ac:spMkLst>
        </pc:spChg>
        <pc:spChg chg="mod">
          <ac:chgData name="Alfred Asterjadhi" userId="39de57b9-85c0-4fd1-aaac-8ca2b6560ad0" providerId="ADAL" clId="{3FB5D7AC-6231-4790-9605-0F2E93BC9FAC}" dt="2023-12-08T02:09:29.284" v="253" actId="20577"/>
          <ac:spMkLst>
            <pc:docMk/>
            <pc:sldMk cId="3140364693" sldId="997"/>
            <ac:spMk id="7" creationId="{0310814A-1E2F-57F2-C9EF-3805BE6E5DAB}"/>
          </ac:spMkLst>
        </pc:spChg>
      </pc:sldChg>
      <pc:sldChg chg="modSp mod">
        <pc:chgData name="Alfred Asterjadhi" userId="39de57b9-85c0-4fd1-aaac-8ca2b6560ad0" providerId="ADAL" clId="{3FB5D7AC-6231-4790-9605-0F2E93BC9FAC}" dt="2023-12-08T02:10:52.092" v="292"/>
        <pc:sldMkLst>
          <pc:docMk/>
          <pc:sldMk cId="3395387797" sldId="1002"/>
        </pc:sldMkLst>
        <pc:spChg chg="mod">
          <ac:chgData name="Alfred Asterjadhi" userId="39de57b9-85c0-4fd1-aaac-8ca2b6560ad0" providerId="ADAL" clId="{3FB5D7AC-6231-4790-9605-0F2E93BC9FAC}" dt="2023-12-08T02:10:52.092" v="292"/>
          <ac:spMkLst>
            <pc:docMk/>
            <pc:sldMk cId="3395387797" sldId="1002"/>
            <ac:spMk id="3" creationId="{D20906E0-F900-4991-83B1-675F5B67FA2D}"/>
          </ac:spMkLst>
        </pc:spChg>
        <pc:graphicFrameChg chg="modGraphic">
          <ac:chgData name="Alfred Asterjadhi" userId="39de57b9-85c0-4fd1-aaac-8ca2b6560ad0" providerId="ADAL" clId="{3FB5D7AC-6231-4790-9605-0F2E93BC9FAC}" dt="2023-12-08T02:02:04.921" v="119"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3FB5D7AC-6231-4790-9605-0F2E93BC9FAC}" dt="2023-12-08T02:14:29.876" v="312" actId="6549"/>
        <pc:sldMkLst>
          <pc:docMk/>
          <pc:sldMk cId="3233208257" sldId="1006"/>
        </pc:sldMkLst>
        <pc:spChg chg="mod">
          <ac:chgData name="Alfred Asterjadhi" userId="39de57b9-85c0-4fd1-aaac-8ca2b6560ad0" providerId="ADAL" clId="{3FB5D7AC-6231-4790-9605-0F2E93BC9FAC}" dt="2023-12-08T02:14:29.876" v="312" actId="6549"/>
          <ac:spMkLst>
            <pc:docMk/>
            <pc:sldMk cId="3233208257" sldId="1006"/>
            <ac:spMk id="2" creationId="{4B5F0D0E-8BB7-48AB-9160-728B8B3399A2}"/>
          </ac:spMkLst>
        </pc:spChg>
        <pc:spChg chg="mod">
          <ac:chgData name="Alfred Asterjadhi" userId="39de57b9-85c0-4fd1-aaac-8ca2b6560ad0" providerId="ADAL" clId="{3FB5D7AC-6231-4790-9605-0F2E93BC9FAC}" dt="2023-12-08T02:04:10.479" v="150" actId="20577"/>
          <ac:spMkLst>
            <pc:docMk/>
            <pc:sldMk cId="3233208257" sldId="1006"/>
            <ac:spMk id="3" creationId="{DFB0BA47-D7B6-4F95-932E-A7AA615BC440}"/>
          </ac:spMkLst>
        </pc:spChg>
        <pc:spChg chg="mod">
          <ac:chgData name="Alfred Asterjadhi" userId="39de57b9-85c0-4fd1-aaac-8ca2b6560ad0" providerId="ADAL" clId="{3FB5D7AC-6231-4790-9605-0F2E93BC9FAC}" dt="2023-12-08T02:10:53.201" v="293"/>
          <ac:spMkLst>
            <pc:docMk/>
            <pc:sldMk cId="3233208257" sldId="1006"/>
            <ac:spMk id="6" creationId="{974B2026-97FB-40D2-8F22-7E6D319B4EA2}"/>
          </ac:spMkLst>
        </pc:spChg>
      </pc:sldChg>
      <pc:sldChg chg="modSp mod ord">
        <pc:chgData name="Alfred Asterjadhi" userId="39de57b9-85c0-4fd1-aaac-8ca2b6560ad0" providerId="ADAL" clId="{3FB5D7AC-6231-4790-9605-0F2E93BC9FAC}" dt="2023-12-08T02:15:02.902" v="316"/>
        <pc:sldMkLst>
          <pc:docMk/>
          <pc:sldMk cId="2757311451" sldId="1010"/>
        </pc:sldMkLst>
        <pc:spChg chg="mod">
          <ac:chgData name="Alfred Asterjadhi" userId="39de57b9-85c0-4fd1-aaac-8ca2b6560ad0" providerId="ADAL" clId="{3FB5D7AC-6231-4790-9605-0F2E93BC9FAC}" dt="2023-12-08T02:06:07.646" v="170" actId="13926"/>
          <ac:spMkLst>
            <pc:docMk/>
            <pc:sldMk cId="2757311451" sldId="1010"/>
            <ac:spMk id="2" creationId="{4B5F0D0E-8BB7-48AB-9160-728B8B3399A2}"/>
          </ac:spMkLst>
        </pc:spChg>
        <pc:spChg chg="mod">
          <ac:chgData name="Alfred Asterjadhi" userId="39de57b9-85c0-4fd1-aaac-8ca2b6560ad0" providerId="ADAL" clId="{3FB5D7AC-6231-4790-9605-0F2E93BC9FAC}" dt="2023-12-08T02:06:17.295" v="177" actId="20577"/>
          <ac:spMkLst>
            <pc:docMk/>
            <pc:sldMk cId="2757311451" sldId="1010"/>
            <ac:spMk id="3" creationId="{DFB0BA47-D7B6-4F95-932E-A7AA615BC440}"/>
          </ac:spMkLst>
        </pc:spChg>
        <pc:spChg chg="mod">
          <ac:chgData name="Alfred Asterjadhi" userId="39de57b9-85c0-4fd1-aaac-8ca2b6560ad0" providerId="ADAL" clId="{3FB5D7AC-6231-4790-9605-0F2E93BC9FAC}" dt="2023-12-08T02:10:57.463" v="297"/>
          <ac:spMkLst>
            <pc:docMk/>
            <pc:sldMk cId="2757311451" sldId="1010"/>
            <ac:spMk id="6" creationId="{974B2026-97FB-40D2-8F22-7E6D319B4EA2}"/>
          </ac:spMkLst>
        </pc:spChg>
      </pc:sldChg>
      <pc:sldChg chg="delSp modSp mod">
        <pc:chgData name="Alfred Asterjadhi" userId="39de57b9-85c0-4fd1-aaac-8ca2b6560ad0" providerId="ADAL" clId="{3FB5D7AC-6231-4790-9605-0F2E93BC9FAC}" dt="2023-12-08T02:10:55.426" v="295"/>
        <pc:sldMkLst>
          <pc:docMk/>
          <pc:sldMk cId="3502069675" sldId="1014"/>
        </pc:sldMkLst>
        <pc:spChg chg="mod">
          <ac:chgData name="Alfred Asterjadhi" userId="39de57b9-85c0-4fd1-aaac-8ca2b6560ad0" providerId="ADAL" clId="{3FB5D7AC-6231-4790-9605-0F2E93BC9FAC}" dt="2023-12-08T02:10:55.426" v="295"/>
          <ac:spMkLst>
            <pc:docMk/>
            <pc:sldMk cId="3502069675" sldId="1014"/>
            <ac:spMk id="6" creationId="{33E650DE-220E-373E-8A82-1E6F3D3A9179}"/>
          </ac:spMkLst>
        </pc:spChg>
        <pc:graphicFrameChg chg="del">
          <ac:chgData name="Alfred Asterjadhi" userId="39de57b9-85c0-4fd1-aaac-8ca2b6560ad0" providerId="ADAL" clId="{3FB5D7AC-6231-4790-9605-0F2E93BC9FAC}" dt="2023-12-08T02:05:04.364" v="164" actId="478"/>
          <ac:graphicFrameMkLst>
            <pc:docMk/>
            <pc:sldMk cId="3502069675" sldId="1014"/>
            <ac:graphicFrameMk id="7" creationId="{71037AE9-F08D-C86B-D829-47CB399E1A85}"/>
          </ac:graphicFrameMkLst>
        </pc:graphicFrameChg>
        <pc:picChg chg="del">
          <ac:chgData name="Alfred Asterjadhi" userId="39de57b9-85c0-4fd1-aaac-8ca2b6560ad0" providerId="ADAL" clId="{3FB5D7AC-6231-4790-9605-0F2E93BC9FAC}" dt="2023-12-08T02:05:05.436" v="165" actId="478"/>
          <ac:picMkLst>
            <pc:docMk/>
            <pc:sldMk cId="3502069675" sldId="1014"/>
            <ac:picMk id="14" creationId="{109421E7-CC5C-AE8F-E694-57DD0CEA0404}"/>
          </ac:picMkLst>
        </pc:picChg>
      </pc:sldChg>
      <pc:sldChg chg="del">
        <pc:chgData name="Alfred Asterjadhi" userId="39de57b9-85c0-4fd1-aaac-8ca2b6560ad0" providerId="ADAL" clId="{3FB5D7AC-6231-4790-9605-0F2E93BC9FAC}" dt="2023-12-08T02:02:10.719" v="120" actId="47"/>
        <pc:sldMkLst>
          <pc:docMk/>
          <pc:sldMk cId="3008076400" sldId="1015"/>
        </pc:sldMkLst>
      </pc:sldChg>
      <pc:sldChg chg="modSp del mod">
        <pc:chgData name="Alfred Asterjadhi" userId="39de57b9-85c0-4fd1-aaac-8ca2b6560ad0" providerId="ADAL" clId="{3FB5D7AC-6231-4790-9605-0F2E93BC9FAC}" dt="2023-12-08T02:03:34.320" v="125" actId="2696"/>
        <pc:sldMkLst>
          <pc:docMk/>
          <pc:sldMk cId="2760609468" sldId="1016"/>
        </pc:sldMkLst>
        <pc:spChg chg="mod">
          <ac:chgData name="Alfred Asterjadhi" userId="39de57b9-85c0-4fd1-aaac-8ca2b6560ad0" providerId="ADAL" clId="{3FB5D7AC-6231-4790-9605-0F2E93BC9FAC}" dt="2023-12-08T02:02:30.718" v="123" actId="13926"/>
          <ac:spMkLst>
            <pc:docMk/>
            <pc:sldMk cId="2760609468" sldId="1016"/>
            <ac:spMk id="2" creationId="{4B5F0D0E-8BB7-48AB-9160-728B8B3399A2}"/>
          </ac:spMkLst>
        </pc:spChg>
        <pc:spChg chg="mod">
          <ac:chgData name="Alfred Asterjadhi" userId="39de57b9-85c0-4fd1-aaac-8ca2b6560ad0" providerId="ADAL" clId="{3FB5D7AC-6231-4790-9605-0F2E93BC9FAC}" dt="2023-12-08T02:03:31.531" v="124" actId="20577"/>
          <ac:spMkLst>
            <pc:docMk/>
            <pc:sldMk cId="2760609468" sldId="1016"/>
            <ac:spMk id="3" creationId="{DFB0BA47-D7B6-4F95-932E-A7AA615BC440}"/>
          </ac:spMkLst>
        </pc:spChg>
      </pc:sldChg>
      <pc:sldChg chg="modSp mod">
        <pc:chgData name="Alfred Asterjadhi" userId="39de57b9-85c0-4fd1-aaac-8ca2b6560ad0" providerId="ADAL" clId="{3FB5D7AC-6231-4790-9605-0F2E93BC9FAC}" dt="2023-12-08T02:10:56.481" v="296"/>
        <pc:sldMkLst>
          <pc:docMk/>
          <pc:sldMk cId="492738087" sldId="1017"/>
        </pc:sldMkLst>
        <pc:spChg chg="mod">
          <ac:chgData name="Alfred Asterjadhi" userId="39de57b9-85c0-4fd1-aaac-8ca2b6560ad0" providerId="ADAL" clId="{3FB5D7AC-6231-4790-9605-0F2E93BC9FAC}" dt="2023-12-08T02:06:00.687" v="168" actId="6549"/>
          <ac:spMkLst>
            <pc:docMk/>
            <pc:sldMk cId="492738087" sldId="1017"/>
            <ac:spMk id="2" creationId="{4B5F0D0E-8BB7-48AB-9160-728B8B3399A2}"/>
          </ac:spMkLst>
        </pc:spChg>
        <pc:spChg chg="mod">
          <ac:chgData name="Alfred Asterjadhi" userId="39de57b9-85c0-4fd1-aaac-8ca2b6560ad0" providerId="ADAL" clId="{3FB5D7AC-6231-4790-9605-0F2E93BC9FAC}" dt="2023-12-08T02:06:03.227" v="169" actId="20577"/>
          <ac:spMkLst>
            <pc:docMk/>
            <pc:sldMk cId="492738087" sldId="1017"/>
            <ac:spMk id="3" creationId="{DFB0BA47-D7B6-4F95-932E-A7AA615BC440}"/>
          </ac:spMkLst>
        </pc:spChg>
        <pc:spChg chg="mod">
          <ac:chgData name="Alfred Asterjadhi" userId="39de57b9-85c0-4fd1-aaac-8ca2b6560ad0" providerId="ADAL" clId="{3FB5D7AC-6231-4790-9605-0F2E93BC9FAC}" dt="2023-12-08T02:10:56.481" v="296"/>
          <ac:spMkLst>
            <pc:docMk/>
            <pc:sldMk cId="492738087" sldId="1017"/>
            <ac:spMk id="6" creationId="{974B2026-97FB-40D2-8F22-7E6D319B4EA2}"/>
          </ac:spMkLst>
        </pc:spChg>
      </pc:sldChg>
      <pc:sldChg chg="del">
        <pc:chgData name="Alfred Asterjadhi" userId="39de57b9-85c0-4fd1-aaac-8ca2b6560ad0" providerId="ADAL" clId="{3FB5D7AC-6231-4790-9605-0F2E93BC9FAC}" dt="2023-12-08T02:08:02.449" v="211" actId="47"/>
        <pc:sldMkLst>
          <pc:docMk/>
          <pc:sldMk cId="535399661" sldId="1018"/>
        </pc:sldMkLst>
      </pc:sldChg>
      <pc:sldChg chg="del">
        <pc:chgData name="Alfred Asterjadhi" userId="39de57b9-85c0-4fd1-aaac-8ca2b6560ad0" providerId="ADAL" clId="{3FB5D7AC-6231-4790-9605-0F2E93BC9FAC}" dt="2023-12-08T02:08:06.684" v="212" actId="47"/>
        <pc:sldMkLst>
          <pc:docMk/>
          <pc:sldMk cId="593235180" sldId="1019"/>
        </pc:sldMkLst>
      </pc:sldChg>
      <pc:sldChg chg="del">
        <pc:chgData name="Alfred Asterjadhi" userId="39de57b9-85c0-4fd1-aaac-8ca2b6560ad0" providerId="ADAL" clId="{3FB5D7AC-6231-4790-9605-0F2E93BC9FAC}" dt="2023-12-08T02:08:08.419" v="213" actId="47"/>
        <pc:sldMkLst>
          <pc:docMk/>
          <pc:sldMk cId="3240601895" sldId="1020"/>
        </pc:sldMkLst>
      </pc:sldChg>
      <pc:sldChg chg="del">
        <pc:chgData name="Alfred Asterjadhi" userId="39de57b9-85c0-4fd1-aaac-8ca2b6560ad0" providerId="ADAL" clId="{3FB5D7AC-6231-4790-9605-0F2E93BC9FAC}" dt="2023-12-08T02:08:09.643" v="214" actId="47"/>
        <pc:sldMkLst>
          <pc:docMk/>
          <pc:sldMk cId="3869410219" sldId="1021"/>
        </pc:sldMkLst>
      </pc:sldChg>
      <pc:sldChg chg="del">
        <pc:chgData name="Alfred Asterjadhi" userId="39de57b9-85c0-4fd1-aaac-8ca2b6560ad0" providerId="ADAL" clId="{3FB5D7AC-6231-4790-9605-0F2E93BC9FAC}" dt="2023-12-08T02:02:12.738" v="122" actId="47"/>
        <pc:sldMkLst>
          <pc:docMk/>
          <pc:sldMk cId="1157018905" sldId="1022"/>
        </pc:sldMkLst>
      </pc:sldChg>
      <pc:sldChg chg="modSp add mod">
        <pc:chgData name="Alfred Asterjadhi" userId="39de57b9-85c0-4fd1-aaac-8ca2b6560ad0" providerId="ADAL" clId="{3FB5D7AC-6231-4790-9605-0F2E93BC9FAC}" dt="2023-12-08T02:10:59.733" v="299"/>
        <pc:sldMkLst>
          <pc:docMk/>
          <pc:sldMk cId="1824834873" sldId="1022"/>
        </pc:sldMkLst>
        <pc:spChg chg="mod">
          <ac:chgData name="Alfred Asterjadhi" userId="39de57b9-85c0-4fd1-aaac-8ca2b6560ad0" providerId="ADAL" clId="{3FB5D7AC-6231-4790-9605-0F2E93BC9FAC}" dt="2023-12-08T02:07:09.936" v="196" actId="20577"/>
          <ac:spMkLst>
            <pc:docMk/>
            <pc:sldMk cId="1824834873" sldId="1022"/>
            <ac:spMk id="2" creationId="{4B5F0D0E-8BB7-48AB-9160-728B8B3399A2}"/>
          </ac:spMkLst>
        </pc:spChg>
        <pc:spChg chg="mod">
          <ac:chgData name="Alfred Asterjadhi" userId="39de57b9-85c0-4fd1-aaac-8ca2b6560ad0" providerId="ADAL" clId="{3FB5D7AC-6231-4790-9605-0F2E93BC9FAC}" dt="2023-12-08T02:07:37.738" v="206"/>
          <ac:spMkLst>
            <pc:docMk/>
            <pc:sldMk cId="1824834873" sldId="1022"/>
            <ac:spMk id="3" creationId="{DFB0BA47-D7B6-4F95-932E-A7AA615BC440}"/>
          </ac:spMkLst>
        </pc:spChg>
        <pc:spChg chg="mod">
          <ac:chgData name="Alfred Asterjadhi" userId="39de57b9-85c0-4fd1-aaac-8ca2b6560ad0" providerId="ADAL" clId="{3FB5D7AC-6231-4790-9605-0F2E93BC9FAC}" dt="2023-12-08T02:10:59.733" v="299"/>
          <ac:spMkLst>
            <pc:docMk/>
            <pc:sldMk cId="1824834873" sldId="1022"/>
            <ac:spMk id="6" creationId="{974B2026-97FB-40D2-8F22-7E6D319B4EA2}"/>
          </ac:spMkLst>
        </pc:spChg>
      </pc:sldChg>
      <pc:sldChg chg="del">
        <pc:chgData name="Alfred Asterjadhi" userId="39de57b9-85c0-4fd1-aaac-8ca2b6560ad0" providerId="ADAL" clId="{3FB5D7AC-6231-4790-9605-0F2E93BC9FAC}" dt="2023-12-08T02:02:11.649" v="121" actId="47"/>
        <pc:sldMkLst>
          <pc:docMk/>
          <pc:sldMk cId="1814107876" sldId="1023"/>
        </pc:sldMkLst>
      </pc:sldChg>
      <pc:sldChg chg="addSp delSp modSp add mod chgLayout">
        <pc:chgData name="Alfred Asterjadhi" userId="39de57b9-85c0-4fd1-aaac-8ca2b6560ad0" providerId="ADAL" clId="{3FB5D7AC-6231-4790-9605-0F2E93BC9FAC}" dt="2023-12-08T02:11:09.669" v="300"/>
        <pc:sldMkLst>
          <pc:docMk/>
          <pc:sldMk cId="1817802476" sldId="1023"/>
        </pc:sldMkLst>
        <pc:spChg chg="mod ord">
          <ac:chgData name="Alfred Asterjadhi" userId="39de57b9-85c0-4fd1-aaac-8ca2b6560ad0" providerId="ADAL" clId="{3FB5D7AC-6231-4790-9605-0F2E93BC9FAC}" dt="2023-12-08T02:07:41.916" v="207" actId="6264"/>
          <ac:spMkLst>
            <pc:docMk/>
            <pc:sldMk cId="1817802476" sldId="1023"/>
            <ac:spMk id="2" creationId="{4B5F0D0E-8BB7-48AB-9160-728B8B3399A2}"/>
          </ac:spMkLst>
        </pc:spChg>
        <pc:spChg chg="mod ord">
          <ac:chgData name="Alfred Asterjadhi" userId="39de57b9-85c0-4fd1-aaac-8ca2b6560ad0" providerId="ADAL" clId="{3FB5D7AC-6231-4790-9605-0F2E93BC9FAC}" dt="2023-12-08T02:07:45.629" v="210" actId="404"/>
          <ac:spMkLst>
            <pc:docMk/>
            <pc:sldMk cId="1817802476" sldId="1023"/>
            <ac:spMk id="3" creationId="{DFB0BA47-D7B6-4F95-932E-A7AA615BC440}"/>
          </ac:spMkLst>
        </pc:spChg>
        <pc:spChg chg="mod ord">
          <ac:chgData name="Alfred Asterjadhi" userId="39de57b9-85c0-4fd1-aaac-8ca2b6560ad0" providerId="ADAL" clId="{3FB5D7AC-6231-4790-9605-0F2E93BC9FAC}" dt="2023-12-08T02:07:41.916" v="207" actId="6264"/>
          <ac:spMkLst>
            <pc:docMk/>
            <pc:sldMk cId="1817802476" sldId="1023"/>
            <ac:spMk id="4" creationId="{3462A639-621C-43E6-83A1-F4DCCA0E626D}"/>
          </ac:spMkLst>
        </pc:spChg>
        <pc:spChg chg="mod ord">
          <ac:chgData name="Alfred Asterjadhi" userId="39de57b9-85c0-4fd1-aaac-8ca2b6560ad0" providerId="ADAL" clId="{3FB5D7AC-6231-4790-9605-0F2E93BC9FAC}" dt="2023-12-08T02:07:41.916" v="207" actId="6264"/>
          <ac:spMkLst>
            <pc:docMk/>
            <pc:sldMk cId="1817802476" sldId="1023"/>
            <ac:spMk id="5" creationId="{344A3812-25A7-493E-9C1F-5DE586377D4F}"/>
          </ac:spMkLst>
        </pc:spChg>
        <pc:spChg chg="mod ord">
          <ac:chgData name="Alfred Asterjadhi" userId="39de57b9-85c0-4fd1-aaac-8ca2b6560ad0" providerId="ADAL" clId="{3FB5D7AC-6231-4790-9605-0F2E93BC9FAC}" dt="2023-12-08T02:11:09.669" v="300"/>
          <ac:spMkLst>
            <pc:docMk/>
            <pc:sldMk cId="1817802476" sldId="1023"/>
            <ac:spMk id="6" creationId="{974B2026-97FB-40D2-8F22-7E6D319B4EA2}"/>
          </ac:spMkLst>
        </pc:spChg>
        <pc:spChg chg="add del mod">
          <ac:chgData name="Alfred Asterjadhi" userId="39de57b9-85c0-4fd1-aaac-8ca2b6560ad0" providerId="ADAL" clId="{3FB5D7AC-6231-4790-9605-0F2E93BC9FAC}" dt="2023-12-08T02:07:41.916" v="207" actId="6264"/>
          <ac:spMkLst>
            <pc:docMk/>
            <pc:sldMk cId="1817802476" sldId="1023"/>
            <ac:spMk id="7" creationId="{C3462ECB-555B-82C1-8839-4E300BDADA28}"/>
          </ac:spMkLst>
        </pc:spChg>
        <pc:spChg chg="add del mod">
          <ac:chgData name="Alfred Asterjadhi" userId="39de57b9-85c0-4fd1-aaac-8ca2b6560ad0" providerId="ADAL" clId="{3FB5D7AC-6231-4790-9605-0F2E93BC9FAC}" dt="2023-12-08T02:07:41.916" v="207" actId="6264"/>
          <ac:spMkLst>
            <pc:docMk/>
            <pc:sldMk cId="1817802476" sldId="1023"/>
            <ac:spMk id="8" creationId="{2EE69A78-1E88-6175-E885-8AE19718D8BB}"/>
          </ac:spMkLst>
        </pc:spChg>
        <pc:spChg chg="add del mod">
          <ac:chgData name="Alfred Asterjadhi" userId="39de57b9-85c0-4fd1-aaac-8ca2b6560ad0" providerId="ADAL" clId="{3FB5D7AC-6231-4790-9605-0F2E93BC9FAC}" dt="2023-12-08T02:07:41.916" v="207" actId="6264"/>
          <ac:spMkLst>
            <pc:docMk/>
            <pc:sldMk cId="1817802476" sldId="1023"/>
            <ac:spMk id="9" creationId="{0A652A3F-0438-876D-BBE3-8CF92BA4D804}"/>
          </ac:spMkLst>
        </pc:spChg>
        <pc:spChg chg="add del mod">
          <ac:chgData name="Alfred Asterjadhi" userId="39de57b9-85c0-4fd1-aaac-8ca2b6560ad0" providerId="ADAL" clId="{3FB5D7AC-6231-4790-9605-0F2E93BC9FAC}" dt="2023-12-08T02:07:41.916" v="207" actId="6264"/>
          <ac:spMkLst>
            <pc:docMk/>
            <pc:sldMk cId="1817802476" sldId="1023"/>
            <ac:spMk id="10" creationId="{5206F9A5-37A5-A6D2-09CF-7A30AA517D5D}"/>
          </ac:spMkLst>
        </pc:spChg>
        <pc:spChg chg="add del mod">
          <ac:chgData name="Alfred Asterjadhi" userId="39de57b9-85c0-4fd1-aaac-8ca2b6560ad0" providerId="ADAL" clId="{3FB5D7AC-6231-4790-9605-0F2E93BC9FAC}" dt="2023-12-08T02:07:41.916" v="207" actId="6264"/>
          <ac:spMkLst>
            <pc:docMk/>
            <pc:sldMk cId="1817802476" sldId="1023"/>
            <ac:spMk id="11" creationId="{C89C4AD8-AFEA-5B64-46EE-A25583ED0E24}"/>
          </ac:spMkLst>
        </pc:spChg>
      </pc:sldChg>
      <pc:sldMasterChg chg="modSp mod">
        <pc:chgData name="Alfred Asterjadhi" userId="39de57b9-85c0-4fd1-aaac-8ca2b6560ad0" providerId="ADAL" clId="{3FB5D7AC-6231-4790-9605-0F2E93BC9FAC}" dt="2023-12-08T01:50:37.748" v="18" actId="20577"/>
        <pc:sldMasterMkLst>
          <pc:docMk/>
          <pc:sldMasterMk cId="0" sldId="2147483648"/>
        </pc:sldMasterMkLst>
        <pc:spChg chg="mod">
          <ac:chgData name="Alfred Asterjadhi" userId="39de57b9-85c0-4fd1-aaac-8ca2b6560ad0" providerId="ADAL" clId="{3FB5D7AC-6231-4790-9605-0F2E93BC9FAC}" dt="2023-12-08T01:50:37.748"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2208-05-00be-ieee-802-11be-lb280-comments.xlsx" TargetMode="External"/><Relationship Id="rId2" Type="http://schemas.openxmlformats.org/officeDocument/2006/relationships/hyperlink" Target="https://mentor.ieee.org/802.11/dcn/23/11-23-2187-06-00be-nov-jan-tgbe-teleconference-agenda.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213-01-00be-tgbe-november-january-teleconference-minutes.docx" TargetMode="External"/><Relationship Id="rId2" Type="http://schemas.openxmlformats.org/officeDocument/2006/relationships/hyperlink" Target="https://mentor.ieee.org/802.11/dcn/23/11-23-2072-03-00be-tgbe-nov-2023-meeting-minut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 and conf calls</a:t>
            </a:r>
          </a:p>
          <a:p>
            <a:pPr>
              <a:buFont typeface="Arial" panose="020B0604020202020204" pitchFamily="34" charset="0"/>
              <a:buChar char="•"/>
            </a:pPr>
            <a:r>
              <a:rPr lang="en-US" sz="1800" dirty="0"/>
              <a:t>Approve minutes from Nov.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400" dirty="0"/>
              <a:t>Monday, AM2, Joint (10:30-12:30)</a:t>
            </a:r>
          </a:p>
          <a:p>
            <a:pPr marL="800100" lvl="1" indent="-342900">
              <a:buFont typeface="Arial" panose="020B0604020202020204" pitchFamily="34" charset="0"/>
              <a:buChar char="•"/>
            </a:pPr>
            <a:r>
              <a:rPr lang="en-US" altLang="en-US" sz="1200" dirty="0"/>
              <a:t>Call meeting to order, IEEE-SA Policies and Procedure</a:t>
            </a:r>
          </a:p>
          <a:p>
            <a:pPr marL="800100" lvl="1" indent="-342900">
              <a:buFont typeface="Arial" panose="020B0604020202020204" pitchFamily="34" charset="0"/>
              <a:buChar char="•"/>
            </a:pPr>
            <a:r>
              <a:rPr lang="en-US" altLang="en-US" sz="1200" dirty="0"/>
              <a:t>Summary from Nov. 2023 F2F, and conf calls</a:t>
            </a:r>
          </a:p>
          <a:p>
            <a:pPr marL="800100" lvl="1" indent="-342900">
              <a:buFont typeface="Arial" panose="020B0604020202020204" pitchFamily="34" charset="0"/>
              <a:buChar char="•"/>
            </a:pPr>
            <a:r>
              <a:rPr lang="en-US" altLang="en-US" sz="1200" dirty="0"/>
              <a:t>Approve TG minutes </a:t>
            </a:r>
          </a:p>
          <a:p>
            <a:pPr marL="800100" lvl="1" indent="-342900">
              <a:buFont typeface="Arial" panose="020B0604020202020204" pitchFamily="34" charset="0"/>
              <a:buChar char="•"/>
            </a:pPr>
            <a:r>
              <a:rPr lang="en-US" altLang="en-US" sz="1200" dirty="0"/>
              <a:t>Presentation of submissions</a:t>
            </a:r>
          </a:p>
          <a:p>
            <a:pPr marL="800100" lvl="1" indent="-342900">
              <a:buFont typeface="Arial" panose="020B0604020202020204" pitchFamily="34" charset="0"/>
              <a:buChar char="•"/>
            </a:pPr>
            <a:r>
              <a:rPr lang="en-US" sz="1200" dirty="0"/>
              <a:t>Goals for March. 2024 and teleconference/ad-hoc plan</a:t>
            </a:r>
          </a:p>
          <a:p>
            <a:pPr marL="800100" lvl="1" indent="-342900">
              <a:buFont typeface="Arial" panose="020B0604020202020204" pitchFamily="34" charset="0"/>
              <a:buChar char="•"/>
            </a:pPr>
            <a:r>
              <a:rPr lang="en-US" sz="1200" dirty="0"/>
              <a:t>Timeline</a:t>
            </a:r>
          </a:p>
          <a:p>
            <a:pPr marL="800100" lvl="1" indent="-342900">
              <a:buFont typeface="Arial" panose="020B0604020202020204" pitchFamily="34" charset="0"/>
              <a:buChar char="•"/>
            </a:pPr>
            <a:r>
              <a:rPr lang="en-US" altLang="en-US" sz="12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305262487"/>
              </p:ext>
            </p:extLst>
          </p:nvPr>
        </p:nvGraphicFramePr>
        <p:xfrm>
          <a:off x="1219200" y="2298624"/>
          <a:ext cx="7016939" cy="24993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solidFill>
                            <a:schemeClr val="tx1"/>
                          </a:solidFill>
                        </a:rPr>
                        <a:t>TGbe</a:t>
                      </a: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302504023"/>
              </p:ext>
            </p:extLst>
          </p:nvPr>
        </p:nvGraphicFramePr>
        <p:xfrm>
          <a:off x="851217" y="1582301"/>
          <a:ext cx="7736268" cy="355898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8374693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7928932"/>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74712473"/>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01445955"/>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2152067327"/>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829173949"/>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750082298"/>
                  </a:ext>
                </a:extLst>
              </a:tr>
              <a:tr h="297047">
                <a:tc>
                  <a:txBody>
                    <a:bodyPr/>
                    <a:lstStyle/>
                    <a:p>
                      <a:pPr algn="ctr" fontAlgn="t"/>
                      <a:endParaRPr lang="en-US" sz="1000" b="0" i="0" u="none" strike="noStrike" dirty="0">
                        <a:solidFill>
                          <a:schemeClr val="tx1"/>
                        </a:solidFill>
                        <a:effectLst/>
                        <a:latin typeface="+mn-lt"/>
                      </a:endParaRPr>
                    </a:p>
                  </a:txBody>
                  <a:tcPr marL="9525" marR="9525" marT="9525" marB="0"/>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November 2023 meeting, and conf calls</a:t>
            </a:r>
          </a:p>
          <a:p>
            <a:pPr>
              <a:buFont typeface="Arial" panose="020B0604020202020204" pitchFamily="34" charset="0"/>
              <a:buChar char="•"/>
            </a:pPr>
            <a:r>
              <a:rPr lang="en-US" altLang="en-US" sz="1400" dirty="0"/>
              <a:t>Approve TG minutes </a:t>
            </a:r>
          </a:p>
          <a:p>
            <a:pPr>
              <a:buFont typeface="Arial" panose="020B0604020202020204" pitchFamily="34" charset="0"/>
              <a:buChar char="•"/>
            </a:pPr>
            <a:r>
              <a:rPr lang="en-GB" sz="1400" dirty="0"/>
              <a:t>Progress Report And Estimates</a:t>
            </a:r>
          </a:p>
          <a:p>
            <a:pPr lvl="0">
              <a:buFont typeface="Arial" panose="020B0604020202020204" pitchFamily="34" charset="0"/>
              <a:buChar char="•"/>
            </a:pPr>
            <a:r>
              <a:rPr lang="en-GB" sz="1400" dirty="0"/>
              <a:t>Submissions:</a:t>
            </a:r>
          </a:p>
          <a:p>
            <a:pPr>
              <a:buFont typeface="Arial" panose="020B0604020202020204" pitchFamily="34" charset="0"/>
              <a:buChar char="•"/>
            </a:pPr>
            <a:r>
              <a:rPr lang="en-US" sz="1400" dirty="0"/>
              <a:t>Goals for Mar. 2024, Telcos, Ad-Hoc, Timeline</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Nov.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Delivered IEEE802.11be D5.0, </a:t>
            </a:r>
          </a:p>
          <a:p>
            <a:pPr marL="1200150" lvl="2" indent="-285750">
              <a:buFont typeface="Arial" panose="020B0604020202020204" pitchFamily="34" charset="0"/>
              <a:buChar char="•"/>
            </a:pPr>
            <a:r>
              <a:rPr lang="en-US" sz="1400" dirty="0"/>
              <a:t>Draft is available in the members area</a:t>
            </a:r>
          </a:p>
          <a:p>
            <a:pPr marL="800100" lvl="1">
              <a:buFont typeface="Arial" panose="020B0604020202020204" pitchFamily="34" charset="0"/>
              <a:buChar char="•"/>
            </a:pPr>
            <a:r>
              <a:rPr lang="en-US" sz="1600" dirty="0"/>
              <a:t>Completed the second recirculation ballot (WG LB280) on TGbe D5.0</a:t>
            </a:r>
          </a:p>
          <a:p>
            <a:pPr marL="1200150" lvl="2">
              <a:buFont typeface="Arial" panose="020B0604020202020204" pitchFamily="34" charset="0"/>
              <a:buChar char="•"/>
            </a:pPr>
            <a:r>
              <a:rPr lang="en-US" sz="1400" dirty="0"/>
              <a:t>Approval rate of ~95% (~97% when accounting for post-LB275 vote changes via e-mail)</a:t>
            </a:r>
          </a:p>
          <a:p>
            <a:pPr marL="1200150" lvl="2">
              <a:buFont typeface="Arial" panose="020B0604020202020204" pitchFamily="34" charset="0"/>
              <a:buChar char="•"/>
            </a:pPr>
            <a:r>
              <a:rPr lang="en-US" sz="1400" dirty="0"/>
              <a:t>Received a total of 195 comments</a:t>
            </a:r>
          </a:p>
          <a:p>
            <a:pPr lvl="1">
              <a:buFont typeface="Arial" panose="020B0604020202020204" pitchFamily="34" charset="0"/>
              <a:buChar char="•"/>
            </a:pPr>
            <a:r>
              <a:rPr lang="en-US" sz="1600" dirty="0"/>
              <a:t>Held 1 teleconference in December </a:t>
            </a:r>
            <a:r>
              <a:rPr lang="en-US" sz="1600" dirty="0">
                <a:solidFill>
                  <a:schemeClr val="tx1"/>
                </a:solidFill>
              </a:rPr>
              <a:t>(</a:t>
            </a:r>
            <a:r>
              <a:rPr lang="en-US" sz="1600" dirty="0">
                <a:solidFill>
                  <a:schemeClr val="tx1"/>
                </a:solidFill>
                <a:hlinkClick r:id="rId2"/>
              </a:rPr>
              <a:t>11-23/2187r6</a:t>
            </a:r>
            <a:r>
              <a:rPr lang="en-US" sz="1600" dirty="0">
                <a:solidFill>
                  <a:schemeClr val="tx1"/>
                </a:solidFill>
              </a:rPr>
              <a:t>)</a:t>
            </a:r>
          </a:p>
          <a:p>
            <a:pPr marL="1200150" lvl="2" indent="-285750">
              <a:buFont typeface="Arial" panose="020B0604020202020204" pitchFamily="34" charset="0"/>
              <a:buChar char="•"/>
            </a:pPr>
            <a:r>
              <a:rPr lang="en-US" sz="1400" dirty="0"/>
              <a:t>Resolved all received comments from WG LB280 (</a:t>
            </a:r>
            <a:r>
              <a:rPr lang="en-US" sz="1400" dirty="0">
                <a:hlinkClick r:id="rId3"/>
              </a:rPr>
              <a:t>11-23/2208r5</a:t>
            </a:r>
            <a:r>
              <a:rPr lang="en-US" sz="1400" dirty="0"/>
              <a:t>)</a:t>
            </a:r>
          </a:p>
          <a:p>
            <a:pPr marL="1657350" lvl="3" indent="-285750">
              <a:buFont typeface="Arial" panose="020B0604020202020204" pitchFamily="34" charset="0"/>
              <a:buChar char="•"/>
            </a:pPr>
            <a:r>
              <a:rPr lang="en-US" sz="1200" dirty="0"/>
              <a:t>Satisfied the EC conditions for forwarding PIEEE802.11be to SA ballot</a:t>
            </a:r>
          </a:p>
          <a:p>
            <a:pPr lvl="1">
              <a:buFont typeface="Arial" panose="020B0604020202020204" pitchFamily="34" charset="0"/>
              <a:buChar char="•"/>
            </a:pPr>
            <a:r>
              <a:rPr lang="en-US" sz="1400" dirty="0"/>
              <a:t>Started the initial SA ballot for PIEEE802.11be (closes February 1</a:t>
            </a:r>
            <a:r>
              <a:rPr lang="en-US" sz="1400" baseline="30000" dirty="0"/>
              <a:t>st</a:t>
            </a:r>
            <a:r>
              <a:rPr lang="en-US" sz="1400" dirty="0"/>
              <a:t>, 2024)</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Approve meeting minutes from November plenary and telcos</a:t>
            </a:r>
          </a:p>
          <a:p>
            <a:pPr lvl="1">
              <a:buFont typeface="Arial" panose="020B0604020202020204" pitchFamily="34" charset="0"/>
              <a:buChar char="•"/>
            </a:pPr>
            <a:r>
              <a:rPr lang="en-US" sz="1600" dirty="0"/>
              <a:t>Discuss any received submissions </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7A86-DF3B-8255-EDB9-5FB417545F46}"/>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BF30AD7A-E882-E4FF-11AD-98DB29B8EB24}"/>
              </a:ext>
            </a:extLst>
          </p:cNvPr>
          <p:cNvSpPr>
            <a:spLocks noGrp="1"/>
          </p:cNvSpPr>
          <p:nvPr>
            <p:ph idx="1"/>
          </p:nvPr>
        </p:nvSpPr>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https://mentor.ieee.org/802.11/dcn/23/11-23-2072-</a:t>
            </a:r>
            <a:r>
              <a:rPr lang="en-US" sz="1800" dirty="0">
                <a:solidFill>
                  <a:srgbClr val="FF0000"/>
                </a:solidFill>
                <a:hlinkClick r:id="rId2">
                  <a:extLst>
                    <a:ext uri="{A12FA001-AC4F-418D-AE19-62706E023703}">
                      <ahyp:hlinkClr xmlns:ahyp="http://schemas.microsoft.com/office/drawing/2018/hyperlinkcolor" val="tx"/>
                    </a:ext>
                  </a:extLst>
                </a:hlinkClick>
              </a:rPr>
              <a:t>03</a:t>
            </a:r>
            <a:r>
              <a:rPr lang="en-US" sz="1800" dirty="0">
                <a:solidFill>
                  <a:srgbClr val="6B9F25"/>
                </a:solidFill>
                <a:hlinkClick r:id="rId2">
                  <a:extLst>
                    <a:ext uri="{A12FA001-AC4F-418D-AE19-62706E023703}">
                      <ahyp:hlinkClr xmlns:ahyp="http://schemas.microsoft.com/office/drawing/2018/hyperlinkcolor" val="tx"/>
                    </a:ext>
                  </a:extLst>
                </a:hlinkClick>
              </a:rPr>
              <a:t>-00be-tgbe-nov-2023-meeting-minutes.docx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https://mentor.ieee.org/802.11/dcn/23/11-23-2213-</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-00be-tgbe-november-january-teleconference-minutes.docx</a:t>
            </a:r>
            <a:endParaRPr lang="en-US" sz="1800" dirty="0">
              <a:solidFill>
                <a:srgbClr val="6B9F25"/>
              </a:solidFill>
            </a:endParaRPr>
          </a:p>
          <a:p>
            <a:endParaRPr lang="en-US" dirty="0"/>
          </a:p>
          <a:p>
            <a:r>
              <a:rPr lang="en-US" sz="2000" dirty="0"/>
              <a:t>Move: 			Second:</a:t>
            </a:r>
          </a:p>
          <a:p>
            <a:r>
              <a:rPr lang="en-US" sz="2000" dirty="0"/>
              <a:t>Discussion:</a:t>
            </a:r>
          </a:p>
          <a:p>
            <a:pPr marL="0" indent="0"/>
            <a:r>
              <a:rPr lang="en-US" sz="2000" dirty="0"/>
              <a:t>Result:</a:t>
            </a:r>
          </a:p>
          <a:p>
            <a:endParaRPr lang="en-US" dirty="0"/>
          </a:p>
        </p:txBody>
      </p:sp>
      <p:sp>
        <p:nvSpPr>
          <p:cNvPr id="4" name="Slide Number Placeholder 3">
            <a:extLst>
              <a:ext uri="{FF2B5EF4-FFF2-40B4-BE49-F238E27FC236}">
                <a16:creationId xmlns:a16="http://schemas.microsoft.com/office/drawing/2014/main" id="{CFB58C72-391B-AC71-9A93-F3D074FB067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9E563C0-9F9F-5516-C59F-DD23CBE652B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E32CC0-D3FC-8368-D76A-A86989EB482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04798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 &amp; Estimates</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0F5D129B-4A2B-3421-705C-A16D07235179}"/>
              </a:ext>
            </a:extLst>
          </p:cNvPr>
          <p:cNvGraphicFramePr>
            <a:graphicFrameLocks noGrp="1"/>
          </p:cNvGraphicFramePr>
          <p:nvPr>
            <p:extLst>
              <p:ext uri="{D42A27DB-BD31-4B8C-83A1-F6EECF244321}">
                <p14:modId xmlns:p14="http://schemas.microsoft.com/office/powerpoint/2010/main" val="1792586301"/>
              </p:ext>
            </p:extLst>
          </p:nvPr>
        </p:nvGraphicFramePr>
        <p:xfrm>
          <a:off x="1670844" y="2026126"/>
          <a:ext cx="5800725" cy="4023360"/>
        </p:xfrm>
        <a:graphic>
          <a:graphicData uri="http://schemas.openxmlformats.org/drawingml/2006/table">
            <a:tbl>
              <a:tblPr/>
              <a:tblGrid>
                <a:gridCol w="685800">
                  <a:extLst>
                    <a:ext uri="{9D8B030D-6E8A-4147-A177-3AD203B41FA5}">
                      <a16:colId xmlns:a16="http://schemas.microsoft.com/office/drawing/2014/main" val="1523191103"/>
                    </a:ext>
                  </a:extLst>
                </a:gridCol>
                <a:gridCol w="2505075">
                  <a:extLst>
                    <a:ext uri="{9D8B030D-6E8A-4147-A177-3AD203B41FA5}">
                      <a16:colId xmlns:a16="http://schemas.microsoft.com/office/drawing/2014/main" val="1095899112"/>
                    </a:ext>
                  </a:extLst>
                </a:gridCol>
                <a:gridCol w="2609850">
                  <a:extLst>
                    <a:ext uri="{9D8B030D-6E8A-4147-A177-3AD203B41FA5}">
                      <a16:colId xmlns:a16="http://schemas.microsoft.com/office/drawing/2014/main" val="2680668645"/>
                    </a:ext>
                  </a:extLst>
                </a:gridCol>
              </a:tblGrid>
              <a:tr h="361950">
                <a:tc>
                  <a:txBody>
                    <a:bodyPr/>
                    <a:lstStyle/>
                    <a:p>
                      <a:pPr algn="l" fontAlgn="auto"/>
                      <a:r>
                        <a:rPr lang="en-US" sz="1800" b="1" i="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TGax</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tc>
                  <a:txBody>
                    <a:bodyPr/>
                    <a:lstStyle/>
                    <a:p>
                      <a:pPr algn="l" fontAlgn="base"/>
                      <a:r>
                        <a:rPr lang="en-US" sz="1800" b="1" i="0">
                          <a:solidFill>
                            <a:srgbClr val="000000"/>
                          </a:solidFill>
                          <a:effectLst/>
                          <a:latin typeface="Times New Roman" panose="02020603050405020304" pitchFamily="18" charset="0"/>
                        </a:rPr>
                        <a:t>TGbe</a:t>
                      </a:r>
                      <a:r>
                        <a:rPr lang="en-US" sz="1800" b="0" i="0">
                          <a:solidFill>
                            <a:srgbClr val="000000"/>
                          </a:solidFill>
                          <a:effectLst/>
                          <a:latin typeface="Times New Roman" panose="02020603050405020304" pitchFamily="18" charset="0"/>
                        </a:rPr>
                        <a:t>​</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733141"/>
                  </a:ext>
                </a:extLst>
              </a:tr>
              <a:tr h="361950">
                <a:tc>
                  <a:txBody>
                    <a:bodyPr/>
                    <a:lstStyle/>
                    <a:p>
                      <a:pPr algn="l" fontAlgn="base"/>
                      <a:r>
                        <a:rPr lang="en-US" sz="1800" b="0" i="0">
                          <a:solidFill>
                            <a:srgbClr val="000000"/>
                          </a:solidFill>
                          <a:effectLst/>
                          <a:latin typeface="Times New Roman" panose="02020603050405020304" pitchFamily="18" charset="0"/>
                        </a:rPr>
                        <a:t>D1.0​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2017-01-08: 58%​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2021-05-24: N/A​</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48763"/>
                  </a:ext>
                </a:extLst>
              </a:tr>
              <a:tr h="361950">
                <a:tc>
                  <a:txBody>
                    <a:bodyPr/>
                    <a:lstStyle/>
                    <a:p>
                      <a:pPr algn="l" fontAlgn="base"/>
                      <a:r>
                        <a:rPr lang="en-US" sz="1800" b="0" i="0">
                          <a:solidFill>
                            <a:srgbClr val="000000"/>
                          </a:solidFill>
                          <a:effectLst/>
                          <a:latin typeface="Times New Roman" panose="02020603050405020304" pitchFamily="18" charset="0"/>
                        </a:rPr>
                        <a:t>D2.0​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2017-11-04: 63%​</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2022-07-04: 64%​</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1590153"/>
                  </a:ext>
                </a:extLst>
              </a:tr>
              <a:tr h="361950">
                <a:tc>
                  <a:txBody>
                    <a:bodyPr/>
                    <a:lstStyle/>
                    <a:p>
                      <a:pPr algn="l" fontAlgn="base"/>
                      <a:r>
                        <a:rPr lang="en-US" sz="1800" b="0" i="0">
                          <a:solidFill>
                            <a:srgbClr val="000000"/>
                          </a:solidFill>
                          <a:effectLst/>
                          <a:latin typeface="Times New Roman" panose="02020603050405020304" pitchFamily="18" charset="0"/>
                        </a:rPr>
                        <a:t>D3.0​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2018-07-01: 87%​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000000"/>
                          </a:solidFill>
                          <a:effectLst/>
                          <a:latin typeface="Times New Roman" panose="02020603050405020304" pitchFamily="18" charset="0"/>
                        </a:rPr>
                        <a:t>2023-03-02: 80%​</a:t>
                      </a:r>
                      <a:endParaRPr lang="en-US" b="0" i="0" dirty="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83106198"/>
                  </a:ext>
                </a:extLst>
              </a:tr>
              <a:tr h="361950">
                <a:tc>
                  <a:txBody>
                    <a:bodyPr/>
                    <a:lstStyle/>
                    <a:p>
                      <a:pPr algn="l" fontAlgn="base"/>
                      <a:r>
                        <a:rPr lang="en-US" sz="1800" b="0" i="0">
                          <a:solidFill>
                            <a:srgbClr val="000000"/>
                          </a:solidFill>
                          <a:effectLst/>
                          <a:latin typeface="Times New Roman" panose="02020603050405020304" pitchFamily="18" charset="0"/>
                        </a:rPr>
                        <a:t>D4.0​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2019-02-25: 92%​</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2023-08-13: 90%​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26104997"/>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2019-10-24: 94%​</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2023-12-16: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933978066"/>
                  </a:ext>
                </a:extLst>
              </a:tr>
              <a:tr h="361950">
                <a:tc>
                  <a:txBody>
                    <a:bodyPr/>
                    <a:lstStyle/>
                    <a:p>
                      <a:pPr algn="l" fontAlgn="base"/>
                      <a:r>
                        <a:rPr lang="en-US" sz="1800" b="0" i="0">
                          <a:solidFill>
                            <a:srgbClr val="000000"/>
                          </a:solidFill>
                          <a:effectLst/>
                          <a:latin typeface="Times New Roman" panose="02020603050405020304" pitchFamily="18" charset="0"/>
                        </a:rPr>
                        <a:t>D5.0​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ctr"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2024-02-01:​</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763503740"/>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a:solidFill>
                            <a:srgbClr val="000000"/>
                          </a:solidFill>
                          <a:effectLst/>
                          <a:latin typeface="Times New Roman" panose="02020603050405020304" pitchFamily="18" charset="0"/>
                        </a:rPr>
                        <a:t>2019-12-11: 97%​</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92D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2024-06-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1000955817"/>
                  </a:ext>
                </a:extLst>
              </a:tr>
              <a:tr h="361950">
                <a:tc>
                  <a:txBody>
                    <a:bodyPr/>
                    <a:lstStyle/>
                    <a:p>
                      <a:pPr algn="l" fontAlgn="base"/>
                      <a:r>
                        <a:rPr lang="en-US" sz="1800" b="0" i="0">
                          <a:solidFill>
                            <a:srgbClr val="000000"/>
                          </a:solidFill>
                          <a:effectLst/>
                          <a:latin typeface="Times New Roman" panose="02020603050405020304" pitchFamily="18" charset="0"/>
                        </a:rPr>
                        <a:t>D6.0​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2020-01-24: 82% ​</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dirty="0">
                          <a:solidFill>
                            <a:srgbClr val="FF0000"/>
                          </a:solidFill>
                          <a:effectLst/>
                          <a:highlight>
                            <a:srgbClr val="FFFF00"/>
                          </a:highlight>
                          <a:latin typeface="Times New Roman" panose="02020603050405020304" pitchFamily="18" charset="0"/>
                        </a:rPr>
                        <a:t>2024-09-   :​</a:t>
                      </a:r>
                      <a:endParaRPr lang="en-US" b="0" i="0" dirty="0">
                        <a:solidFill>
                          <a:srgbClr val="000000"/>
                        </a:solidFill>
                        <a:effectLst/>
                        <a:highlight>
                          <a:srgbClr val="FFFF00"/>
                        </a:highligh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797639852"/>
                  </a:ext>
                </a:extLst>
              </a:tr>
              <a:tr h="361950">
                <a:tc>
                  <a:txBody>
                    <a:bodyPr/>
                    <a:lstStyle/>
                    <a:p>
                      <a:pPr algn="l" fontAlgn="base"/>
                      <a:r>
                        <a:rPr lang="en-US" sz="1800" b="0" i="0">
                          <a:solidFill>
                            <a:srgbClr val="000000"/>
                          </a:solidFill>
                          <a:effectLst/>
                          <a:latin typeface="Times New Roman" panose="02020603050405020304" pitchFamily="18" charset="0"/>
                        </a:rPr>
                        <a:t>D7.0​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2020-09-17: 88%​</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FFC000"/>
                          </a:solidFill>
                          <a:effectLst/>
                          <a:latin typeface="Times New Roman" panose="02020603050405020304" pitchFamily="18" charset="0"/>
                        </a:rPr>
                        <a:t>​</a:t>
                      </a:r>
                      <a:r>
                        <a:rPr lang="en-US" sz="1800" b="0" i="0" dirty="0">
                          <a:solidFill>
                            <a:srgbClr val="FF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427970278"/>
                  </a:ext>
                </a:extLst>
              </a:tr>
              <a:tr h="361950">
                <a:tc>
                  <a:txBody>
                    <a:bodyPr/>
                    <a:lstStyle/>
                    <a:p>
                      <a:pPr algn="l" fontAlgn="base"/>
                      <a:r>
                        <a:rPr lang="en-US" sz="1800" b="0" i="0">
                          <a:solidFill>
                            <a:srgbClr val="000000"/>
                          </a:solidFill>
                          <a:effectLst/>
                          <a:latin typeface="Times New Roman" panose="02020603050405020304" pitchFamily="18" charset="0"/>
                        </a:rPr>
                        <a:t>D8.0​</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base"/>
                      <a:r>
                        <a:rPr lang="en-US" sz="1800" b="0" i="0">
                          <a:solidFill>
                            <a:srgbClr val="000000"/>
                          </a:solidFill>
                          <a:effectLst/>
                          <a:latin typeface="Times New Roman" panose="02020603050405020304" pitchFamily="18" charset="0"/>
                        </a:rPr>
                        <a:t>2020-11-27: 95%​</a:t>
                      </a:r>
                      <a:endParaRPr lang="en-US" b="0" i="0">
                        <a:solidFill>
                          <a:srgbClr val="000000"/>
                        </a:solidFill>
                        <a:effectLst/>
                      </a:endParaRP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tc>
                  <a:txBody>
                    <a:bodyPr/>
                    <a:lstStyle/>
                    <a:p>
                      <a:pPr algn="l" fontAlgn="auto"/>
                      <a:r>
                        <a:rPr lang="en-US" sz="1800" b="0" i="0" dirty="0">
                          <a:solidFill>
                            <a:srgbClr val="000000"/>
                          </a:solidFill>
                          <a:effectLst/>
                          <a:latin typeface="Times New Roman" panose="02020603050405020304" pitchFamily="18" charset="0"/>
                        </a:rPr>
                        <a:t>​</a:t>
                      </a:r>
                    </a:p>
                  </a:txBody>
                  <a:tcPr>
                    <a:lnL w="12802" cap="flat" cmpd="sng" algn="ctr">
                      <a:solidFill>
                        <a:srgbClr val="000000"/>
                      </a:solidFill>
                      <a:prstDash val="solid"/>
                      <a:round/>
                      <a:headEnd type="none" w="med" len="med"/>
                      <a:tailEnd type="none" w="med" len="med"/>
                    </a:lnL>
                    <a:lnR w="12802" cap="flat" cmpd="sng" algn="ctr">
                      <a:solidFill>
                        <a:srgbClr val="000000"/>
                      </a:solidFill>
                      <a:prstDash val="solid"/>
                      <a:round/>
                      <a:headEnd type="none" w="med" len="med"/>
                      <a:tailEnd type="none" w="med" len="med"/>
                    </a:lnR>
                    <a:lnT w="12802" cap="flat" cmpd="sng" algn="ctr">
                      <a:solidFill>
                        <a:srgbClr val="000000"/>
                      </a:solidFill>
                      <a:prstDash val="solid"/>
                      <a:round/>
                      <a:headEnd type="none" w="med" len="med"/>
                      <a:tailEnd type="none" w="med" len="med"/>
                    </a:lnT>
                    <a:lnB w="12802"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013218756"/>
                  </a:ext>
                </a:extLst>
              </a:tr>
            </a:tbl>
          </a:graphicData>
        </a:graphic>
      </p:graphicFrame>
      <p:sp>
        <p:nvSpPr>
          <p:cNvPr id="9" name="TextBox 8">
            <a:extLst>
              <a:ext uri="{FF2B5EF4-FFF2-40B4-BE49-F238E27FC236}">
                <a16:creationId xmlns:a16="http://schemas.microsoft.com/office/drawing/2014/main" id="{5A417E7A-8197-3D1A-049F-5BBB71E339CF}"/>
              </a:ext>
            </a:extLst>
          </p:cNvPr>
          <p:cNvSpPr txBox="1"/>
          <p:nvPr/>
        </p:nvSpPr>
        <p:spPr>
          <a:xfrm>
            <a:off x="711202" y="6136859"/>
            <a:ext cx="7845426" cy="338554"/>
          </a:xfrm>
          <a:prstGeom prst="rect">
            <a:avLst/>
          </a:prstGeom>
          <a:noFill/>
        </p:spPr>
        <p:txBody>
          <a:bodyPr wrap="square">
            <a:spAutoFit/>
          </a:bodyPr>
          <a:lstStyle/>
          <a:p>
            <a:r>
              <a:rPr lang="en-US" sz="1600" b="0" i="0" u="none" strike="noStrike" dirty="0">
                <a:solidFill>
                  <a:srgbClr val="000000"/>
                </a:solidFill>
                <a:effectLst/>
                <a:latin typeface="Times New Roman" panose="02020603050405020304" pitchFamily="18" charset="0"/>
              </a:rPr>
              <a:t>*March 2020 and May 2020 were cancelled due to Covid</a:t>
            </a:r>
            <a:endParaRPr lang="en-US" sz="1600" dirty="0"/>
          </a:p>
        </p:txBody>
      </p:sp>
      <p:sp>
        <p:nvSpPr>
          <p:cNvPr id="12" name="TextBox 1">
            <a:extLst>
              <a:ext uri="{FF2B5EF4-FFF2-40B4-BE49-F238E27FC236}">
                <a16:creationId xmlns:a16="http://schemas.microsoft.com/office/drawing/2014/main" id="{F02AAE22-CD20-41E8-4E3B-BBE24BA531E6}"/>
              </a:ext>
            </a:extLst>
          </p:cNvPr>
          <p:cNvSpPr txBox="1"/>
          <p:nvPr/>
        </p:nvSpPr>
        <p:spPr>
          <a:xfrm>
            <a:off x="0" y="5100210"/>
            <a:ext cx="1650533"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Init. SA: ~8mo</a:t>
            </a:r>
          </a:p>
        </p:txBody>
      </p:sp>
      <p:sp>
        <p:nvSpPr>
          <p:cNvPr id="13" name="TextBox 2">
            <a:extLst>
              <a:ext uri="{FF2B5EF4-FFF2-40B4-BE49-F238E27FC236}">
                <a16:creationId xmlns:a16="http://schemas.microsoft.com/office/drawing/2014/main" id="{58DC4483-8FCC-FB39-B172-F10D1A7E34DF}"/>
              </a:ext>
            </a:extLst>
          </p:cNvPr>
          <p:cNvSpPr txBox="1"/>
          <p:nvPr/>
        </p:nvSpPr>
        <p:spPr>
          <a:xfrm>
            <a:off x="0" y="5471636"/>
            <a:ext cx="1650533"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 Rc. SA: ~3mo</a:t>
            </a:r>
          </a:p>
        </p:txBody>
      </p:sp>
      <p:sp>
        <p:nvSpPr>
          <p:cNvPr id="14" name="TextBox 1">
            <a:extLst>
              <a:ext uri="{FF2B5EF4-FFF2-40B4-BE49-F238E27FC236}">
                <a16:creationId xmlns:a16="http://schemas.microsoft.com/office/drawing/2014/main" id="{5010A2F4-53EA-7902-A741-87187EFE35D3}"/>
              </a:ext>
            </a:extLst>
          </p:cNvPr>
          <p:cNvSpPr txBox="1"/>
          <p:nvPr/>
        </p:nvSpPr>
        <p:spPr>
          <a:xfrm>
            <a:off x="7519519" y="4413034"/>
            <a:ext cx="1575919"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Init. SA: ~5mo</a:t>
            </a:r>
          </a:p>
        </p:txBody>
      </p:sp>
      <p:sp>
        <p:nvSpPr>
          <p:cNvPr id="15" name="TextBox 2">
            <a:extLst>
              <a:ext uri="{FF2B5EF4-FFF2-40B4-BE49-F238E27FC236}">
                <a16:creationId xmlns:a16="http://schemas.microsoft.com/office/drawing/2014/main" id="{C8B16180-9501-749E-B9EE-823CD4D9D5D1}"/>
              </a:ext>
            </a:extLst>
          </p:cNvPr>
          <p:cNvSpPr txBox="1"/>
          <p:nvPr/>
        </p:nvSpPr>
        <p:spPr>
          <a:xfrm>
            <a:off x="7568082" y="4812625"/>
            <a:ext cx="1527357"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rgbClr val="FF0000"/>
                </a:solidFill>
                <a:highlight>
                  <a:srgbClr val="FFFF00"/>
                </a:highlight>
              </a:rPr>
              <a:t>Rc. SA: ~3mo</a:t>
            </a:r>
          </a:p>
        </p:txBody>
      </p:sp>
      <p:cxnSp>
        <p:nvCxnSpPr>
          <p:cNvPr id="17" name="Straight Arrow Connector 16">
            <a:extLst>
              <a:ext uri="{FF2B5EF4-FFF2-40B4-BE49-F238E27FC236}">
                <a16:creationId xmlns:a16="http://schemas.microsoft.com/office/drawing/2014/main" id="{8F49A052-6AB3-9C8B-70CD-F75DEEC55BA6}"/>
              </a:ext>
            </a:extLst>
          </p:cNvPr>
          <p:cNvCxnSpPr/>
          <p:nvPr/>
        </p:nvCxnSpPr>
        <p:spPr bwMode="auto">
          <a:xfrm>
            <a:off x="1524000" y="5100210"/>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8" name="Straight Arrow Connector 17">
            <a:extLst>
              <a:ext uri="{FF2B5EF4-FFF2-40B4-BE49-F238E27FC236}">
                <a16:creationId xmlns:a16="http://schemas.microsoft.com/office/drawing/2014/main" id="{1B817DB9-8DF3-C98F-8927-136B00A7ED33}"/>
              </a:ext>
            </a:extLst>
          </p:cNvPr>
          <p:cNvCxnSpPr/>
          <p:nvPr/>
        </p:nvCxnSpPr>
        <p:spPr bwMode="auto">
          <a:xfrm>
            <a:off x="1524000" y="5512787"/>
            <a:ext cx="0" cy="430813"/>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76B664FC-ECEC-35A8-7CE0-6F8BDC84F507}"/>
              </a:ext>
            </a:extLst>
          </p:cNvPr>
          <p:cNvCxnSpPr/>
          <p:nvPr/>
        </p:nvCxnSpPr>
        <p:spPr bwMode="auto">
          <a:xfrm>
            <a:off x="7543800" y="4382775"/>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0" name="Straight Arrow Connector 19">
            <a:extLst>
              <a:ext uri="{FF2B5EF4-FFF2-40B4-BE49-F238E27FC236}">
                <a16:creationId xmlns:a16="http://schemas.microsoft.com/office/drawing/2014/main" id="{23DE8210-9231-9B86-EEC8-29EC48FDDC79}"/>
              </a:ext>
            </a:extLst>
          </p:cNvPr>
          <p:cNvCxnSpPr/>
          <p:nvPr/>
        </p:nvCxnSpPr>
        <p:spPr bwMode="auto">
          <a:xfrm>
            <a:off x="7543800" y="4800600"/>
            <a:ext cx="0" cy="430813"/>
          </a:xfrm>
          <a:prstGeom prst="straightConnector1">
            <a:avLst/>
          </a:prstGeom>
          <a:ln>
            <a:headEnd type="triangl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1" name="Straight Arrow Connector 20">
            <a:extLst>
              <a:ext uri="{FF2B5EF4-FFF2-40B4-BE49-F238E27FC236}">
                <a16:creationId xmlns:a16="http://schemas.microsoft.com/office/drawing/2014/main" id="{C67C8CD8-9346-4535-E45C-CAD8867E8FF9}"/>
              </a:ext>
            </a:extLst>
          </p:cNvPr>
          <p:cNvCxnSpPr>
            <a:cxnSpLocks/>
          </p:cNvCxnSpPr>
          <p:nvPr/>
        </p:nvCxnSpPr>
        <p:spPr bwMode="auto">
          <a:xfrm>
            <a:off x="1524000" y="2743200"/>
            <a:ext cx="0" cy="2357010"/>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56EB98ED-1B09-AFFA-E5DB-692C1F4BC654}"/>
              </a:ext>
            </a:extLst>
          </p:cNvPr>
          <p:cNvCxnSpPr>
            <a:cxnSpLocks/>
          </p:cNvCxnSpPr>
          <p:nvPr/>
        </p:nvCxnSpPr>
        <p:spPr bwMode="auto">
          <a:xfrm>
            <a:off x="7538188" y="2724966"/>
            <a:ext cx="1398" cy="1669834"/>
          </a:xfrm>
          <a:prstGeom prst="straightConnector1">
            <a:avLst/>
          </a:prstGeom>
          <a:ln>
            <a:headEnd type="triangle" w="med" len="med"/>
            <a:tailEnd type="triangle" w="med" len="med"/>
          </a:ln>
        </p:spPr>
        <p:style>
          <a:lnRef idx="3">
            <a:schemeClr val="dk1"/>
          </a:lnRef>
          <a:fillRef idx="0">
            <a:schemeClr val="dk1"/>
          </a:fillRef>
          <a:effectRef idx="2">
            <a:schemeClr val="dk1"/>
          </a:effectRef>
          <a:fontRef idx="minor">
            <a:schemeClr val="tx1"/>
          </a:fontRef>
        </p:style>
      </p:cxnSp>
      <p:sp>
        <p:nvSpPr>
          <p:cNvPr id="25" name="TextBox 1">
            <a:extLst>
              <a:ext uri="{FF2B5EF4-FFF2-40B4-BE49-F238E27FC236}">
                <a16:creationId xmlns:a16="http://schemas.microsoft.com/office/drawing/2014/main" id="{50F1D6E4-21D7-3DE8-190B-6CCAA63D1778}"/>
              </a:ext>
            </a:extLst>
          </p:cNvPr>
          <p:cNvSpPr txBox="1"/>
          <p:nvPr/>
        </p:nvSpPr>
        <p:spPr>
          <a:xfrm>
            <a:off x="576291" y="3551122"/>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
        <p:nvSpPr>
          <p:cNvPr id="26" name="TextBox 1">
            <a:extLst>
              <a:ext uri="{FF2B5EF4-FFF2-40B4-BE49-F238E27FC236}">
                <a16:creationId xmlns:a16="http://schemas.microsoft.com/office/drawing/2014/main" id="{4A16A859-74BE-E007-9A30-202372F3E172}"/>
              </a:ext>
            </a:extLst>
          </p:cNvPr>
          <p:cNvSpPr txBox="1"/>
          <p:nvPr/>
        </p:nvSpPr>
        <p:spPr>
          <a:xfrm>
            <a:off x="7642228" y="3366456"/>
            <a:ext cx="914400" cy="369332"/>
          </a:xfrm>
          <a:prstGeom prst="rect">
            <a:avLst/>
          </a:prstGeom>
          <a:solidFill>
            <a:schemeClr val="bg1"/>
          </a:solidFill>
          <a:ln>
            <a:solidFill>
              <a:schemeClr val="bg1"/>
            </a:solidFill>
          </a:ln>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dirty="0">
                <a:solidFill>
                  <a:schemeClr val="tx1"/>
                </a:solidFill>
              </a:rPr>
              <a:t>WG LB</a:t>
            </a:r>
          </a:p>
        </p:txBody>
      </p:sp>
    </p:spTree>
    <p:extLst>
      <p:ext uri="{BB962C8B-B14F-4D97-AF65-F5344CB8AC3E}">
        <p14:creationId xmlns:p14="http://schemas.microsoft.com/office/powerpoint/2010/main" val="3502069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45D8-2F9A-F2CA-AD57-6FBDBDBF4F24}"/>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D1F76C62-C535-E402-B942-A183F2E75F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96467B4-F0FA-E413-1087-82B41BA363E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23D8053-10F2-E619-C314-6CF8EA73771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284940D-334D-2FA7-0942-7FCC9D7579F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027437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Continue comment resolutions from initial SA ballot</a:t>
            </a:r>
          </a:p>
          <a:p>
            <a:pPr>
              <a:buFont typeface="Arial" panose="020B0604020202020204" pitchFamily="34" charset="0"/>
              <a:buChar char="•"/>
            </a:pPr>
            <a:r>
              <a:rPr lang="en-US" dirty="0"/>
              <a:t>Discuss any technical contributions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07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12 		(Monday)			– MAC/PHY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14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19 		(Monday)			– MAC/PHY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21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Feb 28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Mar 06		(Wednesday) 		– Joint*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No in person ad-hoc is planned</a:t>
            </a:r>
          </a:p>
          <a:p>
            <a:pPr>
              <a:buFont typeface="Arial" panose="020B0604020202020204" pitchFamily="34" charset="0"/>
              <a:buChar char="•"/>
            </a:pPr>
            <a:r>
              <a:rPr lang="en-US" dirty="0"/>
              <a:t>Virtual ad-hoc meeting (if needed, ??)</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00B050"/>
                </a:solidFill>
              </a:rPr>
              <a:t>PAR approved										Mar 2019</a:t>
            </a:r>
          </a:p>
          <a:p>
            <a:pPr>
              <a:buFont typeface="Arial" panose="020B0604020202020204" pitchFamily="34" charset="0"/>
              <a:buChar char="•"/>
            </a:pPr>
            <a:r>
              <a:rPr lang="en-US" sz="1600" dirty="0">
                <a:solidFill>
                  <a:srgbClr val="00B050"/>
                </a:solidFill>
              </a:rPr>
              <a:t>First TG meeting									May 2019</a:t>
            </a:r>
          </a:p>
          <a:p>
            <a:pPr>
              <a:buFont typeface="Arial" panose="020B0604020202020204" pitchFamily="34" charset="0"/>
              <a:buChar char="•"/>
            </a:pPr>
            <a:r>
              <a:rPr lang="en-US" sz="1600" dirty="0">
                <a:solidFill>
                  <a:srgbClr val="00B050"/>
                </a:solidFill>
              </a:rPr>
              <a:t>D0.1 												Sept 2020</a:t>
            </a:r>
          </a:p>
          <a:p>
            <a:pPr>
              <a:buFont typeface="Arial" panose="020B0604020202020204" pitchFamily="34" charset="0"/>
              <a:buChar char="•"/>
            </a:pPr>
            <a:r>
              <a:rPr lang="en-US" sz="1600" dirty="0">
                <a:solidFill>
                  <a:srgbClr val="00B050"/>
                </a:solidFill>
              </a:rPr>
              <a:t>D1.0 WG Comment Collection							May 2021</a:t>
            </a:r>
          </a:p>
          <a:p>
            <a:pPr>
              <a:buFont typeface="Arial" panose="020B0604020202020204" pitchFamily="34" charset="0"/>
              <a:buChar char="•"/>
            </a:pPr>
            <a:r>
              <a:rPr lang="en-US" sz="1600" dirty="0">
                <a:solidFill>
                  <a:srgbClr val="00B050"/>
                </a:solidFill>
              </a:rPr>
              <a:t>D2.0 WG Letter Ballot								May 2022</a:t>
            </a:r>
          </a:p>
          <a:p>
            <a:pPr>
              <a:buFont typeface="Arial" panose="020B0604020202020204" pitchFamily="34" charset="0"/>
              <a:buChar char="•"/>
            </a:pPr>
            <a:r>
              <a:rPr lang="en-US" sz="1600" dirty="0">
                <a:solidFill>
                  <a:srgbClr val="00B050"/>
                </a:solidFill>
              </a:rPr>
              <a:t>D3.0 LB 											Jan 2023</a:t>
            </a:r>
          </a:p>
          <a:p>
            <a:pPr>
              <a:buFont typeface="Arial" panose="020B0604020202020204" pitchFamily="34" charset="0"/>
              <a:buChar char="•"/>
            </a:pPr>
            <a:r>
              <a:rPr lang="en-US" sz="1600" dirty="0">
                <a:solidFill>
                  <a:srgbClr val="00B050"/>
                </a:solidFill>
              </a:rPr>
              <a:t>D4.0 LB 											July 2023</a:t>
            </a:r>
          </a:p>
          <a:p>
            <a:pPr>
              <a:buFont typeface="Arial" panose="020B0604020202020204" pitchFamily="34" charset="0"/>
              <a:buChar char="•"/>
            </a:pPr>
            <a:r>
              <a:rPr lang="en-US" sz="1600" dirty="0">
                <a:solidFill>
                  <a:srgbClr val="00B050"/>
                </a:solidFill>
              </a:rPr>
              <a:t>D5.0 Recirculation LB 								Nov 2023</a:t>
            </a:r>
          </a:p>
          <a:p>
            <a:pPr>
              <a:buFont typeface="Arial" panose="020B0604020202020204" pitchFamily="34" charset="0"/>
              <a:buChar char="•"/>
            </a:pPr>
            <a:r>
              <a:rPr lang="en-US" sz="1600" dirty="0">
                <a:solidFill>
                  <a:srgbClr val="00B050"/>
                </a:solidFill>
              </a:rPr>
              <a:t>Initial SA Ballot 									Jan 2024</a:t>
            </a:r>
            <a:endParaRPr lang="en-US" sz="1600" strike="sngStrike" dirty="0">
              <a:solidFill>
                <a:srgbClr val="00B050"/>
              </a:solidFill>
            </a:endParaRPr>
          </a:p>
          <a:p>
            <a:pPr>
              <a:buFont typeface="Arial" panose="020B0604020202020204" pitchFamily="34" charset="0"/>
              <a:buChar char="•"/>
            </a:pPr>
            <a:r>
              <a:rPr lang="en-US" sz="1600" dirty="0"/>
              <a:t>Final 802.11 WG approval								Sept 2024</a:t>
            </a:r>
          </a:p>
          <a:p>
            <a:pPr>
              <a:buFont typeface="Arial" panose="020B0604020202020204" pitchFamily="34" charset="0"/>
              <a:buChar char="•"/>
            </a:pPr>
            <a:r>
              <a:rPr lang="en-US" sz="1600" dirty="0"/>
              <a:t>802 EC approval									Sept 2024</a:t>
            </a:r>
          </a:p>
          <a:p>
            <a:pPr>
              <a:buFont typeface="Arial" panose="020B0604020202020204" pitchFamily="34" charset="0"/>
              <a:buChar char="•"/>
            </a:pPr>
            <a:r>
              <a:rPr lang="en-US" sz="1600" dirty="0"/>
              <a:t>RevCom and SASB approval							Dec 2024</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solidFill>
                  <a:srgbClr val="FF0000"/>
                </a:solidFill>
              </a:rPr>
              <a:t>TBD</a:t>
            </a:r>
            <a:endParaRPr lang="en-US" sz="1600" dirty="0">
              <a:solidFill>
                <a:srgbClr val="FF0000"/>
              </a:solidFill>
            </a:endParaRP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BBB89-EE8E-EEBE-4916-05A0571605EF}"/>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EDD9C5A0-F427-CEFF-3F4B-4AFBD466FF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292B902-18C5-E627-8B6D-E28DDBDB98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E9333B0-5AE7-9129-382B-5E850621B85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10B089-1A6C-159C-2447-BEBB96DF692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867128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162108</TotalTime>
  <Words>3093</Words>
  <Application>Microsoft Office PowerPoint</Application>
  <PresentationFormat>On-screen Show (4:3)</PresentationFormat>
  <Paragraphs>383</Paragraphs>
  <Slides>31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Arial Black</vt:lpstr>
      <vt:lpstr>Calibri</vt:lpstr>
      <vt:lpstr>Monotype Sorts</vt:lpstr>
      <vt:lpstr>Times New Roman</vt:lpstr>
      <vt:lpstr>Wingdings</vt:lpstr>
      <vt:lpstr>Office Theme</vt:lpstr>
      <vt:lpstr>Document</vt:lpstr>
      <vt:lpstr>TGbe January 2024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Monday Joint Agenda-AM2</vt:lpstr>
      <vt:lpstr>Summary from Nov. meeting &amp; conf calls</vt:lpstr>
      <vt:lpstr>Approve TG Minutes</vt:lpstr>
      <vt:lpstr>Progress Report &amp; Estimates</vt:lpstr>
      <vt:lpstr>Submissions</vt:lpstr>
      <vt:lpstr>Goals for March 2024</vt:lpstr>
      <vt:lpstr>Teleconference Plan</vt:lpstr>
      <vt:lpstr>Ad-Hoc Plan</vt:lpstr>
      <vt:lpstr>TGbe Timeline</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1462</cp:revision>
  <cp:lastPrinted>1601-01-01T00:00:00Z</cp:lastPrinted>
  <dcterms:created xsi:type="dcterms:W3CDTF">2017-01-26T15:28:16Z</dcterms:created>
  <dcterms:modified xsi:type="dcterms:W3CDTF">2024-01-09T19:01:23Z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