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002" r:id="rId21"/>
    <p:sldId id="1006" r:id="rId22"/>
    <p:sldId id="365" r:id="rId23"/>
    <p:sldId id="1014" r:id="rId24"/>
    <p:sldId id="1017" r:id="rId25"/>
    <p:sldId id="1010" r:id="rId26"/>
    <p:sldId id="989" r:id="rId27"/>
    <p:sldId id="1022" r:id="rId28"/>
    <p:sldId id="1023" r:id="rId29"/>
    <p:sldId id="356" r:id="rId30"/>
    <p:sldId id="368" r:id="rId31"/>
    <p:sldId id="362" r:id="rId32"/>
    <p:sldId id="997" r:id="rId33"/>
    <p:sldId id="375" r:id="rId34"/>
    <p:sldId id="981" r:id="rId35"/>
    <p:sldId id="323" r:id="rId3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FB5D7AC-6231-4790-9605-0F2E93BC9FAC}" v="2" dt="2023-12-08T02:06:46.9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91" autoAdjust="0"/>
    <p:restoredTop sz="94660"/>
  </p:normalViewPr>
  <p:slideViewPr>
    <p:cSldViewPr>
      <p:cViewPr varScale="1">
        <p:scale>
          <a:sx n="114" d="100"/>
          <a:sy n="114" d="100"/>
        </p:scale>
        <p:origin x="169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BA4C8F4-8299-42A9-9D72-F1D76277B749}"/>
    <pc:docChg chg="undo redo custSel modSld modMainMaster">
      <pc:chgData name="Alfred Asterjadhi" userId="39de57b9-85c0-4fd1-aaac-8ca2b6560ad0" providerId="ADAL" clId="{CBA4C8F4-8299-42A9-9D72-F1D76277B749}" dt="2023-11-17T01:56:24.218" v="1154" actId="6549"/>
      <pc:docMkLst>
        <pc:docMk/>
      </pc:docMkLst>
      <pc:sldChg chg="modSp mod">
        <pc:chgData name="Alfred Asterjadhi" userId="39de57b9-85c0-4fd1-aaac-8ca2b6560ad0" providerId="ADAL" clId="{CBA4C8F4-8299-42A9-9D72-F1D76277B749}" dt="2023-11-17T01:17:07.543" v="1151" actId="20577"/>
        <pc:sldMkLst>
          <pc:docMk/>
          <pc:sldMk cId="3930036297" sldId="356"/>
        </pc:sldMkLst>
        <pc:spChg chg="mod">
          <ac:chgData name="Alfred Asterjadhi" userId="39de57b9-85c0-4fd1-aaac-8ca2b6560ad0" providerId="ADAL" clId="{CBA4C8F4-8299-42A9-9D72-F1D76277B749}" dt="2023-11-16T23:41:21.587" v="823" actId="13926"/>
          <ac:spMkLst>
            <pc:docMk/>
            <pc:sldMk cId="3930036297" sldId="356"/>
            <ac:spMk id="2" creationId="{4B5F0D0E-8BB7-48AB-9160-728B8B3399A2}"/>
          </ac:spMkLst>
        </pc:spChg>
        <pc:spChg chg="mod">
          <ac:chgData name="Alfred Asterjadhi" userId="39de57b9-85c0-4fd1-aaac-8ca2b6560ad0" providerId="ADAL" clId="{CBA4C8F4-8299-42A9-9D72-F1D76277B749}" dt="2023-11-17T01:17:07.543" v="1151" actId="20577"/>
          <ac:spMkLst>
            <pc:docMk/>
            <pc:sldMk cId="3930036297" sldId="356"/>
            <ac:spMk id="3" creationId="{DFB0BA47-D7B6-4F95-932E-A7AA615BC440}"/>
          </ac:spMkLst>
        </pc:spChg>
      </pc:sldChg>
      <pc:sldChg chg="addSp delSp modSp mod chgLayout">
        <pc:chgData name="Alfred Asterjadhi" userId="39de57b9-85c0-4fd1-aaac-8ca2b6560ad0" providerId="ADAL" clId="{CBA4C8F4-8299-42A9-9D72-F1D76277B749}" dt="2023-11-17T01:14:57.089" v="1027" actId="20577"/>
        <pc:sldMkLst>
          <pc:docMk/>
          <pc:sldMk cId="3576977642" sldId="362"/>
        </pc:sldMkLst>
        <pc:spChg chg="mod ord">
          <ac:chgData name="Alfred Asterjadhi" userId="39de57b9-85c0-4fd1-aaac-8ca2b6560ad0" providerId="ADAL" clId="{CBA4C8F4-8299-42A9-9D72-F1D76277B749}" dt="2023-11-17T01:14:41.773" v="996" actId="6264"/>
          <ac:spMkLst>
            <pc:docMk/>
            <pc:sldMk cId="3576977642" sldId="362"/>
            <ac:spMk id="2" creationId="{0EAF4D72-7EB5-22A3-403A-E095C87E6E26}"/>
          </ac:spMkLst>
        </pc:spChg>
        <pc:spChg chg="add del mod">
          <ac:chgData name="Alfred Asterjadhi" userId="39de57b9-85c0-4fd1-aaac-8ca2b6560ad0" providerId="ADAL" clId="{CBA4C8F4-8299-42A9-9D72-F1D76277B749}" dt="2023-11-17T01:14:41.773" v="996" actId="6264"/>
          <ac:spMkLst>
            <pc:docMk/>
            <pc:sldMk cId="3576977642" sldId="362"/>
            <ac:spMk id="3" creationId="{8F31049A-071D-29C2-E9FA-442388746300}"/>
          </ac:spMkLst>
        </pc:spChg>
        <pc:spChg chg="mod ord">
          <ac:chgData name="Alfred Asterjadhi" userId="39de57b9-85c0-4fd1-aaac-8ca2b6560ad0" providerId="ADAL" clId="{CBA4C8F4-8299-42A9-9D72-F1D76277B749}" dt="2023-11-17T01:14:41.773" v="996" actId="6264"/>
          <ac:spMkLst>
            <pc:docMk/>
            <pc:sldMk cId="3576977642" sldId="362"/>
            <ac:spMk id="4" creationId="{42DA2380-6213-B25D-B7D7-77DB25F18500}"/>
          </ac:spMkLst>
        </pc:spChg>
        <pc:spChg chg="mod ord">
          <ac:chgData name="Alfred Asterjadhi" userId="39de57b9-85c0-4fd1-aaac-8ca2b6560ad0" providerId="ADAL" clId="{CBA4C8F4-8299-42A9-9D72-F1D76277B749}" dt="2023-11-17T01:14:41.773" v="996" actId="6264"/>
          <ac:spMkLst>
            <pc:docMk/>
            <pc:sldMk cId="3576977642" sldId="362"/>
            <ac:spMk id="5" creationId="{842B70E7-0012-CD41-8829-02BD81D114F8}"/>
          </ac:spMkLst>
        </pc:spChg>
        <pc:spChg chg="mod ord">
          <ac:chgData name="Alfred Asterjadhi" userId="39de57b9-85c0-4fd1-aaac-8ca2b6560ad0" providerId="ADAL" clId="{CBA4C8F4-8299-42A9-9D72-F1D76277B749}" dt="2023-11-17T01:14:41.773" v="996" actId="6264"/>
          <ac:spMkLst>
            <pc:docMk/>
            <pc:sldMk cId="3576977642" sldId="362"/>
            <ac:spMk id="6" creationId="{3DD21102-AAEB-13F6-15EC-3CBBC04B5637}"/>
          </ac:spMkLst>
        </pc:spChg>
        <pc:spChg chg="add del mod">
          <ac:chgData name="Alfred Asterjadhi" userId="39de57b9-85c0-4fd1-aaac-8ca2b6560ad0" providerId="ADAL" clId="{CBA4C8F4-8299-42A9-9D72-F1D76277B749}" dt="2023-11-17T01:14:41.773" v="996" actId="6264"/>
          <ac:spMkLst>
            <pc:docMk/>
            <pc:sldMk cId="3576977642" sldId="362"/>
            <ac:spMk id="7" creationId="{36F0305C-09DA-3552-C343-E29A841BF707}"/>
          </ac:spMkLst>
        </pc:spChg>
        <pc:spChg chg="add del mod">
          <ac:chgData name="Alfred Asterjadhi" userId="39de57b9-85c0-4fd1-aaac-8ca2b6560ad0" providerId="ADAL" clId="{CBA4C8F4-8299-42A9-9D72-F1D76277B749}" dt="2023-11-17T01:14:41.773" v="996" actId="6264"/>
          <ac:spMkLst>
            <pc:docMk/>
            <pc:sldMk cId="3576977642" sldId="362"/>
            <ac:spMk id="8" creationId="{DD72B942-7C6E-893A-E878-942EA2F1082F}"/>
          </ac:spMkLst>
        </pc:spChg>
        <pc:spChg chg="add del mod">
          <ac:chgData name="Alfred Asterjadhi" userId="39de57b9-85c0-4fd1-aaac-8ca2b6560ad0" providerId="ADAL" clId="{CBA4C8F4-8299-42A9-9D72-F1D76277B749}" dt="2023-11-17T01:14:41.773" v="996" actId="6264"/>
          <ac:spMkLst>
            <pc:docMk/>
            <pc:sldMk cId="3576977642" sldId="362"/>
            <ac:spMk id="9" creationId="{EF4CDA54-860B-A7AC-B9F2-B63621779623}"/>
          </ac:spMkLst>
        </pc:spChg>
        <pc:spChg chg="add del mod">
          <ac:chgData name="Alfred Asterjadhi" userId="39de57b9-85c0-4fd1-aaac-8ca2b6560ad0" providerId="ADAL" clId="{CBA4C8F4-8299-42A9-9D72-F1D76277B749}" dt="2023-11-17T01:14:41.773" v="996" actId="6264"/>
          <ac:spMkLst>
            <pc:docMk/>
            <pc:sldMk cId="3576977642" sldId="362"/>
            <ac:spMk id="10" creationId="{903091CA-E210-78D4-884B-134E283720E4}"/>
          </ac:spMkLst>
        </pc:spChg>
        <pc:spChg chg="mod ord">
          <ac:chgData name="Alfred Asterjadhi" userId="39de57b9-85c0-4fd1-aaac-8ca2b6560ad0" providerId="ADAL" clId="{CBA4C8F4-8299-42A9-9D72-F1D76277B749}" dt="2023-11-17T01:14:57.089" v="1027" actId="20577"/>
          <ac:spMkLst>
            <pc:docMk/>
            <pc:sldMk cId="3576977642" sldId="362"/>
            <ac:spMk id="16" creationId="{CA1A1623-65F8-E7F3-860B-98677C489FFA}"/>
          </ac:spMkLst>
        </pc:spChg>
      </pc:sldChg>
      <pc:sldChg chg="modSp mod">
        <pc:chgData name="Alfred Asterjadhi" userId="39de57b9-85c0-4fd1-aaac-8ca2b6560ad0" providerId="ADAL" clId="{CBA4C8F4-8299-42A9-9D72-F1D76277B749}" dt="2023-11-17T01:14:02.939" v="922" actId="20577"/>
        <pc:sldMkLst>
          <pc:docMk/>
          <pc:sldMk cId="3759718192" sldId="368"/>
        </pc:sldMkLst>
        <pc:spChg chg="mod">
          <ac:chgData name="Alfred Asterjadhi" userId="39de57b9-85c0-4fd1-aaac-8ca2b6560ad0" providerId="ADAL" clId="{CBA4C8F4-8299-42A9-9D72-F1D76277B749}" dt="2023-11-17T01:14:02.939" v="922" actId="20577"/>
          <ac:spMkLst>
            <pc:docMk/>
            <pc:sldMk cId="3759718192" sldId="368"/>
            <ac:spMk id="3" creationId="{73382C34-84F1-F2DE-C5D9-E1296FE55B90}"/>
          </ac:spMkLst>
        </pc:spChg>
      </pc:sldChg>
      <pc:sldChg chg="addSp delSp modSp mod chgLayout">
        <pc:chgData name="Alfred Asterjadhi" userId="39de57b9-85c0-4fd1-aaac-8ca2b6560ad0" providerId="ADAL" clId="{CBA4C8F4-8299-42A9-9D72-F1D76277B749}" dt="2023-11-17T01:16:13.008" v="1121" actId="6264"/>
        <pc:sldMkLst>
          <pc:docMk/>
          <pc:sldMk cId="1847581084" sldId="375"/>
        </pc:sldMkLst>
        <pc:spChg chg="mod ord">
          <ac:chgData name="Alfred Asterjadhi" userId="39de57b9-85c0-4fd1-aaac-8ca2b6560ad0" providerId="ADAL" clId="{CBA4C8F4-8299-42A9-9D72-F1D76277B749}" dt="2023-11-17T01:16:13.008" v="1121" actId="6264"/>
          <ac:spMkLst>
            <pc:docMk/>
            <pc:sldMk cId="1847581084" sldId="375"/>
            <ac:spMk id="2" creationId="{9452E713-66E3-6C0E-64DF-B60116957A3F}"/>
          </ac:spMkLst>
        </pc:spChg>
        <pc:spChg chg="add del mod">
          <ac:chgData name="Alfred Asterjadhi" userId="39de57b9-85c0-4fd1-aaac-8ca2b6560ad0" providerId="ADAL" clId="{CBA4C8F4-8299-42A9-9D72-F1D76277B749}" dt="2023-11-17T01:16:13.008" v="1121" actId="6264"/>
          <ac:spMkLst>
            <pc:docMk/>
            <pc:sldMk cId="1847581084" sldId="375"/>
            <ac:spMk id="3" creationId="{A3EB5D8B-4C4E-3EBA-1165-CDABF2DDB790}"/>
          </ac:spMkLst>
        </pc:spChg>
        <pc:spChg chg="mod ord">
          <ac:chgData name="Alfred Asterjadhi" userId="39de57b9-85c0-4fd1-aaac-8ca2b6560ad0" providerId="ADAL" clId="{CBA4C8F4-8299-42A9-9D72-F1D76277B749}" dt="2023-11-17T01:16:13.008" v="1121" actId="6264"/>
          <ac:spMkLst>
            <pc:docMk/>
            <pc:sldMk cId="1847581084" sldId="375"/>
            <ac:spMk id="4" creationId="{0154D91C-67BB-A57C-5173-47D13B51F834}"/>
          </ac:spMkLst>
        </pc:spChg>
        <pc:spChg chg="mod ord">
          <ac:chgData name="Alfred Asterjadhi" userId="39de57b9-85c0-4fd1-aaac-8ca2b6560ad0" providerId="ADAL" clId="{CBA4C8F4-8299-42A9-9D72-F1D76277B749}" dt="2023-11-17T01:16:13.008" v="1121" actId="6264"/>
          <ac:spMkLst>
            <pc:docMk/>
            <pc:sldMk cId="1847581084" sldId="375"/>
            <ac:spMk id="5" creationId="{9875C167-778F-CFEE-1F8A-23FE481B42AE}"/>
          </ac:spMkLst>
        </pc:spChg>
        <pc:spChg chg="mod ord">
          <ac:chgData name="Alfred Asterjadhi" userId="39de57b9-85c0-4fd1-aaac-8ca2b6560ad0" providerId="ADAL" clId="{CBA4C8F4-8299-42A9-9D72-F1D76277B749}" dt="2023-11-17T01:16:13.008" v="1121" actId="6264"/>
          <ac:spMkLst>
            <pc:docMk/>
            <pc:sldMk cId="1847581084" sldId="375"/>
            <ac:spMk id="6" creationId="{29CFE1A9-332B-2B06-C330-B9EB4742F3D1}"/>
          </ac:spMkLst>
        </pc:spChg>
        <pc:spChg chg="add del mod">
          <ac:chgData name="Alfred Asterjadhi" userId="39de57b9-85c0-4fd1-aaac-8ca2b6560ad0" providerId="ADAL" clId="{CBA4C8F4-8299-42A9-9D72-F1D76277B749}" dt="2023-11-17T01:16:13.008" v="1121" actId="6264"/>
          <ac:spMkLst>
            <pc:docMk/>
            <pc:sldMk cId="1847581084" sldId="375"/>
            <ac:spMk id="7" creationId="{98AD2D26-2E48-B340-0C47-1609EA018AF0}"/>
          </ac:spMkLst>
        </pc:spChg>
        <pc:spChg chg="add del mod">
          <ac:chgData name="Alfred Asterjadhi" userId="39de57b9-85c0-4fd1-aaac-8ca2b6560ad0" providerId="ADAL" clId="{CBA4C8F4-8299-42A9-9D72-F1D76277B749}" dt="2023-11-17T01:16:13.008" v="1121" actId="6264"/>
          <ac:spMkLst>
            <pc:docMk/>
            <pc:sldMk cId="1847581084" sldId="375"/>
            <ac:spMk id="8" creationId="{02BE51DE-E68D-37CB-6026-27600D1F8C1E}"/>
          </ac:spMkLst>
        </pc:spChg>
        <pc:spChg chg="add del mod">
          <ac:chgData name="Alfred Asterjadhi" userId="39de57b9-85c0-4fd1-aaac-8ca2b6560ad0" providerId="ADAL" clId="{CBA4C8F4-8299-42A9-9D72-F1D76277B749}" dt="2023-11-17T01:16:13.008" v="1121" actId="6264"/>
          <ac:spMkLst>
            <pc:docMk/>
            <pc:sldMk cId="1847581084" sldId="375"/>
            <ac:spMk id="9" creationId="{9E9BEE76-FAFD-A9C0-FAB0-CC0DD6BE26FE}"/>
          </ac:spMkLst>
        </pc:spChg>
        <pc:spChg chg="mod ord">
          <ac:chgData name="Alfred Asterjadhi" userId="39de57b9-85c0-4fd1-aaac-8ca2b6560ad0" providerId="ADAL" clId="{CBA4C8F4-8299-42A9-9D72-F1D76277B749}" dt="2023-11-17T01:16:13.008" v="1121" actId="6264"/>
          <ac:spMkLst>
            <pc:docMk/>
            <pc:sldMk cId="1847581084" sldId="375"/>
            <ac:spMk id="10" creationId="{11C67F6B-1097-0DF1-0451-CBF17C2CE23A}"/>
          </ac:spMkLst>
        </pc:spChg>
        <pc:spChg chg="add del mod">
          <ac:chgData name="Alfred Asterjadhi" userId="39de57b9-85c0-4fd1-aaac-8ca2b6560ad0" providerId="ADAL" clId="{CBA4C8F4-8299-42A9-9D72-F1D76277B749}" dt="2023-11-17T01:16:13.008" v="1121" actId="6264"/>
          <ac:spMkLst>
            <pc:docMk/>
            <pc:sldMk cId="1847581084" sldId="375"/>
            <ac:spMk id="11" creationId="{32345CA1-BF96-DDAA-34FE-2C26B46D4766}"/>
          </ac:spMkLst>
        </pc:spChg>
      </pc:sldChg>
      <pc:sldChg chg="modSp mod">
        <pc:chgData name="Alfred Asterjadhi" userId="39de57b9-85c0-4fd1-aaac-8ca2b6560ad0" providerId="ADAL" clId="{CBA4C8F4-8299-42A9-9D72-F1D76277B749}" dt="2023-11-17T01:16:38.329" v="1139" actId="20577"/>
        <pc:sldMkLst>
          <pc:docMk/>
          <pc:sldMk cId="3530745078" sldId="981"/>
        </pc:sldMkLst>
        <pc:spChg chg="mod">
          <ac:chgData name="Alfred Asterjadhi" userId="39de57b9-85c0-4fd1-aaac-8ca2b6560ad0" providerId="ADAL" clId="{CBA4C8F4-8299-42A9-9D72-F1D76277B749}" dt="2023-11-17T01:16:31.075" v="1132" actId="20577"/>
          <ac:spMkLst>
            <pc:docMk/>
            <pc:sldMk cId="3530745078" sldId="981"/>
            <ac:spMk id="2" creationId="{20E3891B-0184-8954-2DBD-835C4D4ECBED}"/>
          </ac:spMkLst>
        </pc:spChg>
        <pc:spChg chg="mod">
          <ac:chgData name="Alfred Asterjadhi" userId="39de57b9-85c0-4fd1-aaac-8ca2b6560ad0" providerId="ADAL" clId="{CBA4C8F4-8299-42A9-9D72-F1D76277B749}" dt="2023-11-17T01:16:38.329" v="1139" actId="20577"/>
          <ac:spMkLst>
            <pc:docMk/>
            <pc:sldMk cId="3530745078" sldId="981"/>
            <ac:spMk id="3" creationId="{A8A8918D-AD35-E6A1-C2CF-82B199C2169E}"/>
          </ac:spMkLst>
        </pc:spChg>
      </pc:sldChg>
      <pc:sldChg chg="modSp mod">
        <pc:chgData name="Alfred Asterjadhi" userId="39de57b9-85c0-4fd1-aaac-8ca2b6560ad0" providerId="ADAL" clId="{CBA4C8F4-8299-42A9-9D72-F1D76277B749}" dt="2023-11-17T01:17:03.243" v="1146" actId="20577"/>
        <pc:sldMkLst>
          <pc:docMk/>
          <pc:sldMk cId="2409887836" sldId="994"/>
        </pc:sldMkLst>
        <pc:spChg chg="mod">
          <ac:chgData name="Alfred Asterjadhi" userId="39de57b9-85c0-4fd1-aaac-8ca2b6560ad0" providerId="ADAL" clId="{CBA4C8F4-8299-42A9-9D72-F1D76277B749}" dt="2023-11-16T18:10:07.301" v="503" actId="13926"/>
          <ac:spMkLst>
            <pc:docMk/>
            <pc:sldMk cId="2409887836" sldId="994"/>
            <ac:spMk id="2" creationId="{4B5F0D0E-8BB7-48AB-9160-728B8B3399A2}"/>
          </ac:spMkLst>
        </pc:spChg>
        <pc:spChg chg="mod">
          <ac:chgData name="Alfred Asterjadhi" userId="39de57b9-85c0-4fd1-aaac-8ca2b6560ad0" providerId="ADAL" clId="{CBA4C8F4-8299-42A9-9D72-F1D76277B749}" dt="2023-11-17T01:17:03.243" v="1146" actId="20577"/>
          <ac:spMkLst>
            <pc:docMk/>
            <pc:sldMk cId="2409887836" sldId="994"/>
            <ac:spMk id="3" creationId="{DFB0BA47-D7B6-4F95-932E-A7AA615BC440}"/>
          </ac:spMkLst>
        </pc:spChg>
      </pc:sldChg>
      <pc:sldChg chg="addSp delSp modSp mod chgLayout">
        <pc:chgData name="Alfred Asterjadhi" userId="39de57b9-85c0-4fd1-aaac-8ca2b6560ad0" providerId="ADAL" clId="{CBA4C8F4-8299-42A9-9D72-F1D76277B749}" dt="2023-11-17T01:15:54.907" v="1097" actId="20577"/>
        <pc:sldMkLst>
          <pc:docMk/>
          <pc:sldMk cId="3140364693" sldId="997"/>
        </pc:sldMkLst>
        <pc:spChg chg="mod ord">
          <ac:chgData name="Alfred Asterjadhi" userId="39de57b9-85c0-4fd1-aaac-8ca2b6560ad0" providerId="ADAL" clId="{CBA4C8F4-8299-42A9-9D72-F1D76277B749}" dt="2023-11-17T01:15:46.898" v="1080" actId="6264"/>
          <ac:spMkLst>
            <pc:docMk/>
            <pc:sldMk cId="3140364693" sldId="997"/>
            <ac:spMk id="2" creationId="{9452E713-66E3-6C0E-64DF-B60116957A3F}"/>
          </ac:spMkLst>
        </pc:spChg>
        <pc:spChg chg="add del mod">
          <ac:chgData name="Alfred Asterjadhi" userId="39de57b9-85c0-4fd1-aaac-8ca2b6560ad0" providerId="ADAL" clId="{CBA4C8F4-8299-42A9-9D72-F1D76277B749}" dt="2023-11-17T01:15:46.898" v="1080" actId="6264"/>
          <ac:spMkLst>
            <pc:docMk/>
            <pc:sldMk cId="3140364693" sldId="997"/>
            <ac:spMk id="3" creationId="{490F83DB-1966-30DF-657C-1983F59E9096}"/>
          </ac:spMkLst>
        </pc:spChg>
        <pc:spChg chg="mod ord">
          <ac:chgData name="Alfred Asterjadhi" userId="39de57b9-85c0-4fd1-aaac-8ca2b6560ad0" providerId="ADAL" clId="{CBA4C8F4-8299-42A9-9D72-F1D76277B749}" dt="2023-11-17T01:15:46.898" v="1080" actId="6264"/>
          <ac:spMkLst>
            <pc:docMk/>
            <pc:sldMk cId="3140364693" sldId="997"/>
            <ac:spMk id="4" creationId="{0154D91C-67BB-A57C-5173-47D13B51F834}"/>
          </ac:spMkLst>
        </pc:spChg>
        <pc:spChg chg="mod ord">
          <ac:chgData name="Alfred Asterjadhi" userId="39de57b9-85c0-4fd1-aaac-8ca2b6560ad0" providerId="ADAL" clId="{CBA4C8F4-8299-42A9-9D72-F1D76277B749}" dt="2023-11-17T01:15:46.898" v="1080" actId="6264"/>
          <ac:spMkLst>
            <pc:docMk/>
            <pc:sldMk cId="3140364693" sldId="997"/>
            <ac:spMk id="5" creationId="{9875C167-778F-CFEE-1F8A-23FE481B42AE}"/>
          </ac:spMkLst>
        </pc:spChg>
        <pc:spChg chg="mod ord">
          <ac:chgData name="Alfred Asterjadhi" userId="39de57b9-85c0-4fd1-aaac-8ca2b6560ad0" providerId="ADAL" clId="{CBA4C8F4-8299-42A9-9D72-F1D76277B749}" dt="2023-11-17T01:15:46.898" v="1080" actId="6264"/>
          <ac:spMkLst>
            <pc:docMk/>
            <pc:sldMk cId="3140364693" sldId="997"/>
            <ac:spMk id="6" creationId="{29CFE1A9-332B-2B06-C330-B9EB4742F3D1}"/>
          </ac:spMkLst>
        </pc:spChg>
        <pc:spChg chg="mod ord">
          <ac:chgData name="Alfred Asterjadhi" userId="39de57b9-85c0-4fd1-aaac-8ca2b6560ad0" providerId="ADAL" clId="{CBA4C8F4-8299-42A9-9D72-F1D76277B749}" dt="2023-11-17T01:15:54.907" v="1097" actId="20577"/>
          <ac:spMkLst>
            <pc:docMk/>
            <pc:sldMk cId="3140364693" sldId="997"/>
            <ac:spMk id="7" creationId="{0310814A-1E2F-57F2-C9EF-3805BE6E5DAB}"/>
          </ac:spMkLst>
        </pc:spChg>
        <pc:spChg chg="add del mod">
          <ac:chgData name="Alfred Asterjadhi" userId="39de57b9-85c0-4fd1-aaac-8ca2b6560ad0" providerId="ADAL" clId="{CBA4C8F4-8299-42A9-9D72-F1D76277B749}" dt="2023-11-17T01:15:46.898" v="1080" actId="6264"/>
          <ac:spMkLst>
            <pc:docMk/>
            <pc:sldMk cId="3140364693" sldId="997"/>
            <ac:spMk id="8" creationId="{5E36CE7C-B22F-AD07-054A-C83BC09C35DB}"/>
          </ac:spMkLst>
        </pc:spChg>
        <pc:spChg chg="add del mod">
          <ac:chgData name="Alfred Asterjadhi" userId="39de57b9-85c0-4fd1-aaac-8ca2b6560ad0" providerId="ADAL" clId="{CBA4C8F4-8299-42A9-9D72-F1D76277B749}" dt="2023-11-17T01:15:46.898" v="1080" actId="6264"/>
          <ac:spMkLst>
            <pc:docMk/>
            <pc:sldMk cId="3140364693" sldId="997"/>
            <ac:spMk id="9" creationId="{5FE5939E-4F91-5D68-8FD7-BC12D9651362}"/>
          </ac:spMkLst>
        </pc:spChg>
        <pc:spChg chg="add del mod">
          <ac:chgData name="Alfred Asterjadhi" userId="39de57b9-85c0-4fd1-aaac-8ca2b6560ad0" providerId="ADAL" clId="{CBA4C8F4-8299-42A9-9D72-F1D76277B749}" dt="2023-11-17T01:15:46.898" v="1080" actId="6264"/>
          <ac:spMkLst>
            <pc:docMk/>
            <pc:sldMk cId="3140364693" sldId="997"/>
            <ac:spMk id="10" creationId="{E1F51F0D-E72E-A5F5-E747-C5E7D188C0CB}"/>
          </ac:spMkLst>
        </pc:spChg>
        <pc:spChg chg="add del mod">
          <ac:chgData name="Alfred Asterjadhi" userId="39de57b9-85c0-4fd1-aaac-8ca2b6560ad0" providerId="ADAL" clId="{CBA4C8F4-8299-42A9-9D72-F1D76277B749}" dt="2023-11-17T01:15:46.898" v="1080" actId="6264"/>
          <ac:spMkLst>
            <pc:docMk/>
            <pc:sldMk cId="3140364693" sldId="997"/>
            <ac:spMk id="11" creationId="{A29708C5-3DB7-005C-3636-45C2B73A1002}"/>
          </ac:spMkLst>
        </pc:spChg>
      </pc:sldChg>
      <pc:sldChg chg="modSp mod">
        <pc:chgData name="Alfred Asterjadhi" userId="39de57b9-85c0-4fd1-aaac-8ca2b6560ad0" providerId="ADAL" clId="{CBA4C8F4-8299-42A9-9D72-F1D76277B749}" dt="2023-11-15T23:53:32.153" v="142"/>
        <pc:sldMkLst>
          <pc:docMk/>
          <pc:sldMk cId="593235180" sldId="1019"/>
        </pc:sldMkLst>
        <pc:spChg chg="mod">
          <ac:chgData name="Alfred Asterjadhi" userId="39de57b9-85c0-4fd1-aaac-8ca2b6560ad0" providerId="ADAL" clId="{CBA4C8F4-8299-42A9-9D72-F1D76277B749}" dt="2023-11-15T23:52:20.756" v="102" actId="13926"/>
          <ac:spMkLst>
            <pc:docMk/>
            <pc:sldMk cId="593235180" sldId="1019"/>
            <ac:spMk id="2" creationId="{4B5F0D0E-8BB7-48AB-9160-728B8B3399A2}"/>
          </ac:spMkLst>
        </pc:spChg>
        <pc:spChg chg="mod">
          <ac:chgData name="Alfred Asterjadhi" userId="39de57b9-85c0-4fd1-aaac-8ca2b6560ad0" providerId="ADAL" clId="{CBA4C8F4-8299-42A9-9D72-F1D76277B749}" dt="2023-11-15T23:53:32.153" v="142"/>
          <ac:spMkLst>
            <pc:docMk/>
            <pc:sldMk cId="593235180" sldId="1019"/>
            <ac:spMk id="3" creationId="{DFB0BA47-D7B6-4F95-932E-A7AA615BC440}"/>
          </ac:spMkLst>
        </pc:spChg>
      </pc:sldChg>
      <pc:sldChg chg="addSp delSp modSp mod">
        <pc:chgData name="Alfred Asterjadhi" userId="39de57b9-85c0-4fd1-aaac-8ca2b6560ad0" providerId="ADAL" clId="{CBA4C8F4-8299-42A9-9D72-F1D76277B749}" dt="2023-11-16T16:19:13.257" v="391" actId="20577"/>
        <pc:sldMkLst>
          <pc:docMk/>
          <pc:sldMk cId="3869410219" sldId="1021"/>
        </pc:sldMkLst>
        <pc:spChg chg="mod">
          <ac:chgData name="Alfred Asterjadhi" userId="39de57b9-85c0-4fd1-aaac-8ca2b6560ad0" providerId="ADAL" clId="{CBA4C8F4-8299-42A9-9D72-F1D76277B749}" dt="2023-11-16T16:16:47.053" v="330" actId="13926"/>
          <ac:spMkLst>
            <pc:docMk/>
            <pc:sldMk cId="3869410219" sldId="1021"/>
            <ac:spMk id="2" creationId="{4B5F0D0E-8BB7-48AB-9160-728B8B3399A2}"/>
          </ac:spMkLst>
        </pc:spChg>
        <pc:spChg chg="mod">
          <ac:chgData name="Alfred Asterjadhi" userId="39de57b9-85c0-4fd1-aaac-8ca2b6560ad0" providerId="ADAL" clId="{CBA4C8F4-8299-42A9-9D72-F1D76277B749}" dt="2023-11-16T16:19:13.257" v="391" actId="20577"/>
          <ac:spMkLst>
            <pc:docMk/>
            <pc:sldMk cId="3869410219" sldId="1021"/>
            <ac:spMk id="3" creationId="{DFB0BA47-D7B6-4F95-932E-A7AA615BC440}"/>
          </ac:spMkLst>
        </pc:spChg>
        <pc:spChg chg="add del">
          <ac:chgData name="Alfred Asterjadhi" userId="39de57b9-85c0-4fd1-aaac-8ca2b6560ad0" providerId="ADAL" clId="{CBA4C8F4-8299-42A9-9D72-F1D76277B749}" dt="2023-11-16T00:01:37.957" v="169"/>
          <ac:spMkLst>
            <pc:docMk/>
            <pc:sldMk cId="3869410219" sldId="1021"/>
            <ac:spMk id="7" creationId="{3023A25B-028A-0308-6F87-16372596BCD5}"/>
          </ac:spMkLst>
        </pc:spChg>
        <pc:graphicFrameChg chg="add del mod">
          <ac:chgData name="Alfred Asterjadhi" userId="39de57b9-85c0-4fd1-aaac-8ca2b6560ad0" providerId="ADAL" clId="{CBA4C8F4-8299-42A9-9D72-F1D76277B749}" dt="2023-11-16T00:09:36.196" v="243"/>
          <ac:graphicFrameMkLst>
            <pc:docMk/>
            <pc:sldMk cId="3869410219" sldId="1021"/>
            <ac:graphicFrameMk id="8" creationId="{604B9FD6-CFD1-18D1-EA07-D54DA4DAB906}"/>
          </ac:graphicFrameMkLst>
        </pc:graphicFrameChg>
      </pc:sldChg>
      <pc:sldMasterChg chg="modSp mod">
        <pc:chgData name="Alfred Asterjadhi" userId="39de57b9-85c0-4fd1-aaac-8ca2b6560ad0" providerId="ADAL" clId="{CBA4C8F4-8299-42A9-9D72-F1D76277B749}" dt="2023-11-17T01:56:24.218" v="1154" actId="6549"/>
        <pc:sldMasterMkLst>
          <pc:docMk/>
          <pc:sldMasterMk cId="0" sldId="2147483648"/>
        </pc:sldMasterMkLst>
        <pc:spChg chg="mod">
          <ac:chgData name="Alfred Asterjadhi" userId="39de57b9-85c0-4fd1-aaac-8ca2b6560ad0" providerId="ADAL" clId="{CBA4C8F4-8299-42A9-9D72-F1D76277B749}" dt="2023-11-17T01:56:24.218" v="1154" actId="6549"/>
          <ac:spMkLst>
            <pc:docMk/>
            <pc:sldMasterMk cId="0" sldId="2147483648"/>
            <ac:spMk id="10" creationId="{00000000-0000-0000-0000-000000000000}"/>
          </ac:spMkLst>
        </pc:spChg>
      </pc:sldMasterChg>
    </pc:docChg>
  </pc:docChgLst>
  <pc:docChgLst>
    <pc:chgData name="Alfred Asterjadhi" userId="39de57b9-85c0-4fd1-aaac-8ca2b6560ad0" providerId="ADAL" clId="{3FB5D7AC-6231-4790-9605-0F2E93BC9FAC}"/>
    <pc:docChg chg="undo custSel addSld delSld modSld sldOrd modMainMaster">
      <pc:chgData name="Alfred Asterjadhi" userId="39de57b9-85c0-4fd1-aaac-8ca2b6560ad0" providerId="ADAL" clId="{3FB5D7AC-6231-4790-9605-0F2E93BC9FAC}" dt="2023-12-08T02:15:02.902" v="316"/>
      <pc:docMkLst>
        <pc:docMk/>
      </pc:docMkLst>
      <pc:sldChg chg="modSp mod">
        <pc:chgData name="Alfred Asterjadhi" userId="39de57b9-85c0-4fd1-aaac-8ca2b6560ad0" providerId="ADAL" clId="{3FB5D7AC-6231-4790-9605-0F2E93BC9FAC}" dt="2023-12-08T02:10:14.402" v="271" actId="20577"/>
        <pc:sldMkLst>
          <pc:docMk/>
          <pc:sldMk cId="0" sldId="256"/>
        </pc:sldMkLst>
        <pc:spChg chg="mod">
          <ac:chgData name="Alfred Asterjadhi" userId="39de57b9-85c0-4fd1-aaac-8ca2b6560ad0" providerId="ADAL" clId="{3FB5D7AC-6231-4790-9605-0F2E93BC9FAC}" dt="2023-12-08T02:10:14.402" v="271" actId="20577"/>
          <ac:spMkLst>
            <pc:docMk/>
            <pc:sldMk cId="0" sldId="256"/>
            <ac:spMk id="6" creationId="{00000000-0000-0000-0000-000000000000}"/>
          </ac:spMkLst>
        </pc:spChg>
        <pc:spChg chg="mod">
          <ac:chgData name="Alfred Asterjadhi" userId="39de57b9-85c0-4fd1-aaac-8ca2b6560ad0" providerId="ADAL" clId="{3FB5D7AC-6231-4790-9605-0F2E93BC9FAC}" dt="2023-12-08T01:50:13.928" v="7" actId="20577"/>
          <ac:spMkLst>
            <pc:docMk/>
            <pc:sldMk cId="0" sldId="256"/>
            <ac:spMk id="3073" creationId="{00000000-0000-0000-0000-000000000000}"/>
          </ac:spMkLst>
        </pc:spChg>
        <pc:spChg chg="mod">
          <ac:chgData name="Alfred Asterjadhi" userId="39de57b9-85c0-4fd1-aaac-8ca2b6560ad0" providerId="ADAL" clId="{3FB5D7AC-6231-4790-9605-0F2E93BC9FAC}" dt="2023-12-08T01:50:22.688" v="13" actId="20577"/>
          <ac:spMkLst>
            <pc:docMk/>
            <pc:sldMk cId="0" sldId="256"/>
            <ac:spMk id="3074" creationId="{00000000-0000-0000-0000-000000000000}"/>
          </ac:spMkLst>
        </pc:spChg>
      </pc:sldChg>
      <pc:sldChg chg="modSp mod">
        <pc:chgData name="Alfred Asterjadhi" userId="39de57b9-85c0-4fd1-aaac-8ca2b6560ad0" providerId="ADAL" clId="{3FB5D7AC-6231-4790-9605-0F2E93BC9FAC}" dt="2023-12-08T02:10:20.734" v="272"/>
        <pc:sldMkLst>
          <pc:docMk/>
          <pc:sldMk cId="0" sldId="257"/>
        </pc:sldMkLst>
        <pc:spChg chg="mod">
          <ac:chgData name="Alfred Asterjadhi" userId="39de57b9-85c0-4fd1-aaac-8ca2b6560ad0" providerId="ADAL" clId="{3FB5D7AC-6231-4790-9605-0F2E93BC9FAC}" dt="2023-12-08T02:10:20.734" v="272"/>
          <ac:spMkLst>
            <pc:docMk/>
            <pc:sldMk cId="0" sldId="257"/>
            <ac:spMk id="7" creationId="{4565958B-DD30-4EE7-AF20-DC550898176B}"/>
          </ac:spMkLst>
        </pc:spChg>
        <pc:spChg chg="mod">
          <ac:chgData name="Alfred Asterjadhi" userId="39de57b9-85c0-4fd1-aaac-8ca2b6560ad0" providerId="ADAL" clId="{3FB5D7AC-6231-4790-9605-0F2E93BC9FAC}" dt="2023-12-08T01:51:07.294" v="19"/>
          <ac:spMkLst>
            <pc:docMk/>
            <pc:sldMk cId="0" sldId="257"/>
            <ac:spMk id="4098" creationId="{00000000-0000-0000-0000-000000000000}"/>
          </ac:spMkLst>
        </pc:spChg>
      </pc:sldChg>
      <pc:sldChg chg="modSp mod">
        <pc:chgData name="Alfred Asterjadhi" userId="39de57b9-85c0-4fd1-aaac-8ca2b6560ad0" providerId="ADAL" clId="{3FB5D7AC-6231-4790-9605-0F2E93BC9FAC}" dt="2023-12-08T02:10:24.675" v="274"/>
        <pc:sldMkLst>
          <pc:docMk/>
          <pc:sldMk cId="3254182675" sldId="258"/>
        </pc:sldMkLst>
        <pc:spChg chg="mod">
          <ac:chgData name="Alfred Asterjadhi" userId="39de57b9-85c0-4fd1-aaac-8ca2b6560ad0" providerId="ADAL" clId="{3FB5D7AC-6231-4790-9605-0F2E93BC9FAC}" dt="2023-12-08T02:10:24.675" v="274"/>
          <ac:spMkLst>
            <pc:docMk/>
            <pc:sldMk cId="3254182675" sldId="258"/>
            <ac:spMk id="7" creationId="{4F62ADF5-BC8B-4EF4-B4E8-C355611EECFF}"/>
          </ac:spMkLst>
        </pc:spChg>
      </pc:sldChg>
      <pc:sldChg chg="modSp mod">
        <pc:chgData name="Alfred Asterjadhi" userId="39de57b9-85c0-4fd1-aaac-8ca2b6560ad0" providerId="ADAL" clId="{3FB5D7AC-6231-4790-9605-0F2E93BC9FAC}" dt="2023-12-08T02:10:27.678" v="276"/>
        <pc:sldMkLst>
          <pc:docMk/>
          <pc:sldMk cId="3136880362" sldId="260"/>
        </pc:sldMkLst>
        <pc:spChg chg="mod">
          <ac:chgData name="Alfred Asterjadhi" userId="39de57b9-85c0-4fd1-aaac-8ca2b6560ad0" providerId="ADAL" clId="{3FB5D7AC-6231-4790-9605-0F2E93BC9FAC}" dt="2023-12-08T02:10:27.678" v="276"/>
          <ac:spMkLst>
            <pc:docMk/>
            <pc:sldMk cId="3136880362" sldId="260"/>
            <ac:spMk id="7" creationId="{733EE7F5-4D25-4915-8021-FD9EE23E2C32}"/>
          </ac:spMkLst>
        </pc:spChg>
      </pc:sldChg>
      <pc:sldChg chg="modSp mod">
        <pc:chgData name="Alfred Asterjadhi" userId="39de57b9-85c0-4fd1-aaac-8ca2b6560ad0" providerId="ADAL" clId="{3FB5D7AC-6231-4790-9605-0F2E93BC9FAC}" dt="2023-12-08T02:10:30.544" v="278"/>
        <pc:sldMkLst>
          <pc:docMk/>
          <pc:sldMk cId="1676196551" sldId="261"/>
        </pc:sldMkLst>
        <pc:spChg chg="mod">
          <ac:chgData name="Alfred Asterjadhi" userId="39de57b9-85c0-4fd1-aaac-8ca2b6560ad0" providerId="ADAL" clId="{3FB5D7AC-6231-4790-9605-0F2E93BC9FAC}" dt="2023-12-08T02:10:30.544" v="278"/>
          <ac:spMkLst>
            <pc:docMk/>
            <pc:sldMk cId="1676196551" sldId="261"/>
            <ac:spMk id="7" creationId="{0A0F1EBF-63A8-4C75-8DB7-0D8CD44D0896}"/>
          </ac:spMkLst>
        </pc:spChg>
      </pc:sldChg>
      <pc:sldChg chg="modSp mod">
        <pc:chgData name="Alfred Asterjadhi" userId="39de57b9-85c0-4fd1-aaac-8ca2b6560ad0" providerId="ADAL" clId="{3FB5D7AC-6231-4790-9605-0F2E93BC9FAC}" dt="2023-12-08T02:10:32.158" v="279"/>
        <pc:sldMkLst>
          <pc:docMk/>
          <pc:sldMk cId="2927177891" sldId="263"/>
        </pc:sldMkLst>
        <pc:spChg chg="mod">
          <ac:chgData name="Alfred Asterjadhi" userId="39de57b9-85c0-4fd1-aaac-8ca2b6560ad0" providerId="ADAL" clId="{3FB5D7AC-6231-4790-9605-0F2E93BC9FAC}" dt="2023-12-08T02:10:32.158" v="279"/>
          <ac:spMkLst>
            <pc:docMk/>
            <pc:sldMk cId="2927177891" sldId="263"/>
            <ac:spMk id="9" creationId="{4BB4CFD1-21C6-467E-AB6E-3577A473F86D}"/>
          </ac:spMkLst>
        </pc:spChg>
      </pc:sldChg>
      <pc:sldChg chg="modSp mod">
        <pc:chgData name="Alfred Asterjadhi" userId="39de57b9-85c0-4fd1-aaac-8ca2b6560ad0" providerId="ADAL" clId="{3FB5D7AC-6231-4790-9605-0F2E93BC9FAC}" dt="2023-12-08T02:10:33.877" v="280"/>
        <pc:sldMkLst>
          <pc:docMk/>
          <pc:sldMk cId="4277600907" sldId="264"/>
        </pc:sldMkLst>
        <pc:spChg chg="mod">
          <ac:chgData name="Alfred Asterjadhi" userId="39de57b9-85c0-4fd1-aaac-8ca2b6560ad0" providerId="ADAL" clId="{3FB5D7AC-6231-4790-9605-0F2E93BC9FAC}" dt="2023-12-08T02:10:33.877" v="280"/>
          <ac:spMkLst>
            <pc:docMk/>
            <pc:sldMk cId="4277600907" sldId="264"/>
            <ac:spMk id="8" creationId="{B2C4C695-AFB3-4956-B721-DB0805BA0685}"/>
          </ac:spMkLst>
        </pc:spChg>
      </pc:sldChg>
      <pc:sldChg chg="modSp mod">
        <pc:chgData name="Alfred Asterjadhi" userId="39de57b9-85c0-4fd1-aaac-8ca2b6560ad0" providerId="ADAL" clId="{3FB5D7AC-6231-4790-9605-0F2E93BC9FAC}" dt="2023-12-08T02:10:36.106" v="281"/>
        <pc:sldMkLst>
          <pc:docMk/>
          <pc:sldMk cId="2436815634" sldId="265"/>
        </pc:sldMkLst>
        <pc:spChg chg="mod">
          <ac:chgData name="Alfred Asterjadhi" userId="39de57b9-85c0-4fd1-aaac-8ca2b6560ad0" providerId="ADAL" clId="{3FB5D7AC-6231-4790-9605-0F2E93BC9FAC}" dt="2023-12-08T02:10:36.106" v="281"/>
          <ac:spMkLst>
            <pc:docMk/>
            <pc:sldMk cId="2436815634" sldId="265"/>
            <ac:spMk id="9" creationId="{535943CE-0A57-43F4-9844-46B4091CBC16}"/>
          </ac:spMkLst>
        </pc:spChg>
      </pc:sldChg>
      <pc:sldChg chg="modSp mod">
        <pc:chgData name="Alfred Asterjadhi" userId="39de57b9-85c0-4fd1-aaac-8ca2b6560ad0" providerId="ADAL" clId="{3FB5D7AC-6231-4790-9605-0F2E93BC9FAC}" dt="2023-12-08T02:10:37.475" v="282"/>
        <pc:sldMkLst>
          <pc:docMk/>
          <pc:sldMk cId="2400177835" sldId="266"/>
        </pc:sldMkLst>
        <pc:spChg chg="mod">
          <ac:chgData name="Alfred Asterjadhi" userId="39de57b9-85c0-4fd1-aaac-8ca2b6560ad0" providerId="ADAL" clId="{3FB5D7AC-6231-4790-9605-0F2E93BC9FAC}" dt="2023-12-08T02:10:37.475" v="282"/>
          <ac:spMkLst>
            <pc:docMk/>
            <pc:sldMk cId="2400177835" sldId="266"/>
            <ac:spMk id="8" creationId="{C5505616-1CE2-43B4-878B-31634EEB6CA7}"/>
          </ac:spMkLst>
        </pc:spChg>
      </pc:sldChg>
      <pc:sldChg chg="modSp mod">
        <pc:chgData name="Alfred Asterjadhi" userId="39de57b9-85c0-4fd1-aaac-8ca2b6560ad0" providerId="ADAL" clId="{3FB5D7AC-6231-4790-9605-0F2E93BC9FAC}" dt="2023-12-08T02:10:48.385" v="289"/>
        <pc:sldMkLst>
          <pc:docMk/>
          <pc:sldMk cId="132832093" sldId="267"/>
        </pc:sldMkLst>
        <pc:spChg chg="mod">
          <ac:chgData name="Alfred Asterjadhi" userId="39de57b9-85c0-4fd1-aaac-8ca2b6560ad0" providerId="ADAL" clId="{3FB5D7AC-6231-4790-9605-0F2E93BC9FAC}" dt="2023-12-08T01:54:41.927" v="42" actId="20577"/>
          <ac:spMkLst>
            <pc:docMk/>
            <pc:sldMk cId="132832093" sldId="267"/>
            <ac:spMk id="3" creationId="{00000000-0000-0000-0000-000000000000}"/>
          </ac:spMkLst>
        </pc:spChg>
        <pc:spChg chg="mod">
          <ac:chgData name="Alfred Asterjadhi" userId="39de57b9-85c0-4fd1-aaac-8ca2b6560ad0" providerId="ADAL" clId="{3FB5D7AC-6231-4790-9605-0F2E93BC9FAC}" dt="2023-12-08T02:10:48.385" v="289"/>
          <ac:spMkLst>
            <pc:docMk/>
            <pc:sldMk cId="132832093" sldId="267"/>
            <ac:spMk id="7" creationId="{C00CAC69-BF6D-4936-9CE0-D96F88ACD748}"/>
          </ac:spMkLst>
        </pc:spChg>
      </pc:sldChg>
      <pc:sldChg chg="modSp mod">
        <pc:chgData name="Alfred Asterjadhi" userId="39de57b9-85c0-4fd1-aaac-8ca2b6560ad0" providerId="ADAL" clId="{3FB5D7AC-6231-4790-9605-0F2E93BC9FAC}" dt="2023-12-08T02:13:53.362" v="309" actId="20577"/>
        <pc:sldMkLst>
          <pc:docMk/>
          <pc:sldMk cId="3976818858" sldId="269"/>
        </pc:sldMkLst>
        <pc:spChg chg="mod">
          <ac:chgData name="Alfred Asterjadhi" userId="39de57b9-85c0-4fd1-aaac-8ca2b6560ad0" providerId="ADAL" clId="{3FB5D7AC-6231-4790-9605-0F2E93BC9FAC}" dt="2023-12-08T02:10:50.848" v="291"/>
          <ac:spMkLst>
            <pc:docMk/>
            <pc:sldMk cId="3976818858" sldId="269"/>
            <ac:spMk id="6" creationId="{00000000-0000-0000-0000-000000000000}"/>
          </ac:spMkLst>
        </pc:spChg>
        <pc:graphicFrameChg chg="mod modGraphic">
          <ac:chgData name="Alfred Asterjadhi" userId="39de57b9-85c0-4fd1-aaac-8ca2b6560ad0" providerId="ADAL" clId="{3FB5D7AC-6231-4790-9605-0F2E93BC9FAC}" dt="2023-12-08T02:13:53.362" v="309"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FB5D7AC-6231-4790-9605-0F2E93BC9FAC}" dt="2023-12-08T02:10:38.718" v="283"/>
        <pc:sldMkLst>
          <pc:docMk/>
          <pc:sldMk cId="3387863760" sldId="270"/>
        </pc:sldMkLst>
        <pc:spChg chg="mod">
          <ac:chgData name="Alfred Asterjadhi" userId="39de57b9-85c0-4fd1-aaac-8ca2b6560ad0" providerId="ADAL" clId="{3FB5D7AC-6231-4790-9605-0F2E93BC9FAC}" dt="2023-12-08T02:10:38.718" v="283"/>
          <ac:spMkLst>
            <pc:docMk/>
            <pc:sldMk cId="3387863760" sldId="270"/>
            <ac:spMk id="8" creationId="{B1C9D975-9B89-429E-A2AD-175C2CE0D83A}"/>
          </ac:spMkLst>
        </pc:spChg>
      </pc:sldChg>
      <pc:sldChg chg="modSp mod">
        <pc:chgData name="Alfred Asterjadhi" userId="39de57b9-85c0-4fd1-aaac-8ca2b6560ad0" providerId="ADAL" clId="{3FB5D7AC-6231-4790-9605-0F2E93BC9FAC}" dt="2023-12-08T02:10:49.613" v="290"/>
        <pc:sldMkLst>
          <pc:docMk/>
          <pc:sldMk cId="2243228416" sldId="299"/>
        </pc:sldMkLst>
        <pc:spChg chg="mod">
          <ac:chgData name="Alfred Asterjadhi" userId="39de57b9-85c0-4fd1-aaac-8ca2b6560ad0" providerId="ADAL" clId="{3FB5D7AC-6231-4790-9605-0F2E93BC9FAC}" dt="2023-12-08T02:00:42.681" v="107" actId="21"/>
          <ac:spMkLst>
            <pc:docMk/>
            <pc:sldMk cId="2243228416" sldId="299"/>
            <ac:spMk id="3" creationId="{3857177C-4F12-41D1-AB93-6925069E5DB9}"/>
          </ac:spMkLst>
        </pc:spChg>
        <pc:spChg chg="mod">
          <ac:chgData name="Alfred Asterjadhi" userId="39de57b9-85c0-4fd1-aaac-8ca2b6560ad0" providerId="ADAL" clId="{3FB5D7AC-6231-4790-9605-0F2E93BC9FAC}" dt="2023-12-08T02:10:49.613" v="290"/>
          <ac:spMkLst>
            <pc:docMk/>
            <pc:sldMk cId="2243228416" sldId="299"/>
            <ac:spMk id="8" creationId="{ADA0A8BA-AA59-4AB6-9BD0-89E3B2E275F5}"/>
          </ac:spMkLst>
        </pc:spChg>
        <pc:spChg chg="mod">
          <ac:chgData name="Alfred Asterjadhi" userId="39de57b9-85c0-4fd1-aaac-8ca2b6560ad0" providerId="ADAL" clId="{3FB5D7AC-6231-4790-9605-0F2E93BC9FAC}" dt="2023-12-08T02:00:45.363" v="108"/>
          <ac:spMkLst>
            <pc:docMk/>
            <pc:sldMk cId="2243228416" sldId="299"/>
            <ac:spMk id="17" creationId="{442A1050-6527-4B2E-A943-E125D6B48B52}"/>
          </ac:spMkLst>
        </pc:spChg>
      </pc:sldChg>
      <pc:sldChg chg="modSp mod">
        <pc:chgData name="Alfred Asterjadhi" userId="39de57b9-85c0-4fd1-aaac-8ca2b6560ad0" providerId="ADAL" clId="{3FB5D7AC-6231-4790-9605-0F2E93BC9FAC}" dt="2023-12-08T02:11:32.628" v="308"/>
        <pc:sldMkLst>
          <pc:docMk/>
          <pc:sldMk cId="1677969607" sldId="323"/>
        </pc:sldMkLst>
        <pc:spChg chg="mod">
          <ac:chgData name="Alfred Asterjadhi" userId="39de57b9-85c0-4fd1-aaac-8ca2b6560ad0" providerId="ADAL" clId="{3FB5D7AC-6231-4790-9605-0F2E93BC9FAC}" dt="2023-12-08T02:11:32.628" v="308"/>
          <ac:spMkLst>
            <pc:docMk/>
            <pc:sldMk cId="1677969607" sldId="323"/>
            <ac:spMk id="7" creationId="{247ADCDE-7164-400D-8B27-4BAED4FE7810}"/>
          </ac:spMkLst>
        </pc:spChg>
      </pc:sldChg>
      <pc:sldChg chg="modSp mod">
        <pc:chgData name="Alfred Asterjadhi" userId="39de57b9-85c0-4fd1-aaac-8ca2b6560ad0" providerId="ADAL" clId="{3FB5D7AC-6231-4790-9605-0F2E93BC9FAC}" dt="2023-12-08T02:10:29.127" v="277"/>
        <pc:sldMkLst>
          <pc:docMk/>
          <pc:sldMk cId="1908471061" sldId="328"/>
        </pc:sldMkLst>
        <pc:spChg chg="mod">
          <ac:chgData name="Alfred Asterjadhi" userId="39de57b9-85c0-4fd1-aaac-8ca2b6560ad0" providerId="ADAL" clId="{3FB5D7AC-6231-4790-9605-0F2E93BC9FAC}" dt="2023-12-08T02:10:29.127" v="277"/>
          <ac:spMkLst>
            <pc:docMk/>
            <pc:sldMk cId="1908471061" sldId="328"/>
            <ac:spMk id="6" creationId="{FCA6EDD1-4720-45B9-8B18-08C7AF47C492}"/>
          </ac:spMkLst>
        </pc:spChg>
      </pc:sldChg>
      <pc:sldChg chg="modSp mod">
        <pc:chgData name="Alfred Asterjadhi" userId="39de57b9-85c0-4fd1-aaac-8ca2b6560ad0" providerId="ADAL" clId="{3FB5D7AC-6231-4790-9605-0F2E93BC9FAC}" dt="2023-12-08T02:10:40.962" v="284"/>
        <pc:sldMkLst>
          <pc:docMk/>
          <pc:sldMk cId="15571502" sldId="330"/>
        </pc:sldMkLst>
        <pc:spChg chg="mod">
          <ac:chgData name="Alfred Asterjadhi" userId="39de57b9-85c0-4fd1-aaac-8ca2b6560ad0" providerId="ADAL" clId="{3FB5D7AC-6231-4790-9605-0F2E93BC9FAC}" dt="2023-12-08T02:10:40.962" v="284"/>
          <ac:spMkLst>
            <pc:docMk/>
            <pc:sldMk cId="15571502" sldId="330"/>
            <ac:spMk id="6" creationId="{5C48BDE3-7807-417F-A4F1-5356D38590CA}"/>
          </ac:spMkLst>
        </pc:spChg>
      </pc:sldChg>
      <pc:sldChg chg="modSp mod">
        <pc:chgData name="Alfred Asterjadhi" userId="39de57b9-85c0-4fd1-aaac-8ca2b6560ad0" providerId="ADAL" clId="{3FB5D7AC-6231-4790-9605-0F2E93BC9FAC}" dt="2023-12-08T02:10:44.687" v="287"/>
        <pc:sldMkLst>
          <pc:docMk/>
          <pc:sldMk cId="3200711991" sldId="331"/>
        </pc:sldMkLst>
        <pc:spChg chg="mod">
          <ac:chgData name="Alfred Asterjadhi" userId="39de57b9-85c0-4fd1-aaac-8ca2b6560ad0" providerId="ADAL" clId="{3FB5D7AC-6231-4790-9605-0F2E93BC9FAC}" dt="2023-12-08T02:10:44.687" v="287"/>
          <ac:spMkLst>
            <pc:docMk/>
            <pc:sldMk cId="3200711991" sldId="331"/>
            <ac:spMk id="6" creationId="{C3BF5992-FFFD-4B64-900D-0590BA3C03CE}"/>
          </ac:spMkLst>
        </pc:spChg>
      </pc:sldChg>
      <pc:sldChg chg="modSp mod">
        <pc:chgData name="Alfred Asterjadhi" userId="39de57b9-85c0-4fd1-aaac-8ca2b6560ad0" providerId="ADAL" clId="{3FB5D7AC-6231-4790-9605-0F2E93BC9FAC}" dt="2023-12-08T02:10:46.933" v="288"/>
        <pc:sldMkLst>
          <pc:docMk/>
          <pc:sldMk cId="2409609221" sldId="332"/>
        </pc:sldMkLst>
        <pc:spChg chg="mod">
          <ac:chgData name="Alfred Asterjadhi" userId="39de57b9-85c0-4fd1-aaac-8ca2b6560ad0" providerId="ADAL" clId="{3FB5D7AC-6231-4790-9605-0F2E93BC9FAC}" dt="2023-12-08T02:10:46.933" v="288"/>
          <ac:spMkLst>
            <pc:docMk/>
            <pc:sldMk cId="2409609221" sldId="332"/>
            <ac:spMk id="6" creationId="{2B4D6F20-084B-4EE9-AD6D-290838010348}"/>
          </ac:spMkLst>
        </pc:spChg>
      </pc:sldChg>
      <pc:sldChg chg="modSp mod">
        <pc:chgData name="Alfred Asterjadhi" userId="39de57b9-85c0-4fd1-aaac-8ca2b6560ad0" providerId="ADAL" clId="{3FB5D7AC-6231-4790-9605-0F2E93BC9FAC}" dt="2023-12-08T02:10:22.497" v="273"/>
        <pc:sldMkLst>
          <pc:docMk/>
          <pc:sldMk cId="3843208451" sldId="333"/>
        </pc:sldMkLst>
        <pc:spChg chg="mod">
          <ac:chgData name="Alfred Asterjadhi" userId="39de57b9-85c0-4fd1-aaac-8ca2b6560ad0" providerId="ADAL" clId="{3FB5D7AC-6231-4790-9605-0F2E93BC9FAC}" dt="2023-12-08T01:53:27.074" v="20"/>
          <ac:spMkLst>
            <pc:docMk/>
            <pc:sldMk cId="3843208451" sldId="333"/>
            <ac:spMk id="3" creationId="{918D7AE7-F661-4AD4-9210-88B6E5699ED9}"/>
          </ac:spMkLst>
        </pc:spChg>
        <pc:spChg chg="mod">
          <ac:chgData name="Alfred Asterjadhi" userId="39de57b9-85c0-4fd1-aaac-8ca2b6560ad0" providerId="ADAL" clId="{3FB5D7AC-6231-4790-9605-0F2E93BC9FAC}" dt="2023-12-08T02:10:22.497" v="273"/>
          <ac:spMkLst>
            <pc:docMk/>
            <pc:sldMk cId="3843208451" sldId="333"/>
            <ac:spMk id="6" creationId="{A8221584-6364-48AC-B1C3-833137C81726}"/>
          </ac:spMkLst>
        </pc:spChg>
      </pc:sldChg>
      <pc:sldChg chg="modSp mod">
        <pc:chgData name="Alfred Asterjadhi" userId="39de57b9-85c0-4fd1-aaac-8ca2b6560ad0" providerId="ADAL" clId="{3FB5D7AC-6231-4790-9605-0F2E93BC9FAC}" dt="2023-12-08T02:10:26.213" v="275"/>
        <pc:sldMkLst>
          <pc:docMk/>
          <pc:sldMk cId="3977221359" sldId="340"/>
        </pc:sldMkLst>
        <pc:spChg chg="mod">
          <ac:chgData name="Alfred Asterjadhi" userId="39de57b9-85c0-4fd1-aaac-8ca2b6560ad0" providerId="ADAL" clId="{3FB5D7AC-6231-4790-9605-0F2E93BC9FAC}" dt="2023-12-08T02:10:26.213" v="275"/>
          <ac:spMkLst>
            <pc:docMk/>
            <pc:sldMk cId="3977221359" sldId="340"/>
            <ac:spMk id="6" creationId="{BC264D22-EE96-4B0F-90AA-B4358FF19246}"/>
          </ac:spMkLst>
        </pc:spChg>
      </pc:sldChg>
      <pc:sldChg chg="addSp delSp modSp mod chgLayout">
        <pc:chgData name="Alfred Asterjadhi" userId="39de57b9-85c0-4fd1-aaac-8ca2b6560ad0" providerId="ADAL" clId="{3FB5D7AC-6231-4790-9605-0F2E93BC9FAC}" dt="2023-12-08T02:11:15.127" v="302"/>
        <pc:sldMkLst>
          <pc:docMk/>
          <pc:sldMk cId="3930036297" sldId="356"/>
        </pc:sldMkLst>
        <pc:spChg chg="mod ord">
          <ac:chgData name="Alfred Asterjadhi" userId="39de57b9-85c0-4fd1-aaac-8ca2b6560ad0" providerId="ADAL" clId="{3FB5D7AC-6231-4790-9605-0F2E93BC9FAC}" dt="2023-12-08T02:08:41.366" v="229" actId="6264"/>
          <ac:spMkLst>
            <pc:docMk/>
            <pc:sldMk cId="3930036297" sldId="356"/>
            <ac:spMk id="2" creationId="{4B5F0D0E-8BB7-48AB-9160-728B8B3399A2}"/>
          </ac:spMkLst>
        </pc:spChg>
        <pc:spChg chg="mod ord">
          <ac:chgData name="Alfred Asterjadhi" userId="39de57b9-85c0-4fd1-aaac-8ca2b6560ad0" providerId="ADAL" clId="{3FB5D7AC-6231-4790-9605-0F2E93BC9FAC}" dt="2023-12-08T02:09:11.796" v="246" actId="20577"/>
          <ac:spMkLst>
            <pc:docMk/>
            <pc:sldMk cId="3930036297" sldId="356"/>
            <ac:spMk id="3" creationId="{DFB0BA47-D7B6-4F95-932E-A7AA615BC440}"/>
          </ac:spMkLst>
        </pc:spChg>
        <pc:spChg chg="mod ord">
          <ac:chgData name="Alfred Asterjadhi" userId="39de57b9-85c0-4fd1-aaac-8ca2b6560ad0" providerId="ADAL" clId="{3FB5D7AC-6231-4790-9605-0F2E93BC9FAC}" dt="2023-12-08T02:08:41.366" v="229" actId="6264"/>
          <ac:spMkLst>
            <pc:docMk/>
            <pc:sldMk cId="3930036297" sldId="356"/>
            <ac:spMk id="4" creationId="{3462A639-621C-43E6-83A1-F4DCCA0E626D}"/>
          </ac:spMkLst>
        </pc:spChg>
        <pc:spChg chg="mod ord">
          <ac:chgData name="Alfred Asterjadhi" userId="39de57b9-85c0-4fd1-aaac-8ca2b6560ad0" providerId="ADAL" clId="{3FB5D7AC-6231-4790-9605-0F2E93BC9FAC}" dt="2023-12-08T02:08:41.366" v="229" actId="6264"/>
          <ac:spMkLst>
            <pc:docMk/>
            <pc:sldMk cId="3930036297" sldId="356"/>
            <ac:spMk id="5" creationId="{344A3812-25A7-493E-9C1F-5DE586377D4F}"/>
          </ac:spMkLst>
        </pc:spChg>
        <pc:spChg chg="mod ord">
          <ac:chgData name="Alfred Asterjadhi" userId="39de57b9-85c0-4fd1-aaac-8ca2b6560ad0" providerId="ADAL" clId="{3FB5D7AC-6231-4790-9605-0F2E93BC9FAC}" dt="2023-12-08T02:11:15.127" v="302"/>
          <ac:spMkLst>
            <pc:docMk/>
            <pc:sldMk cId="3930036297" sldId="356"/>
            <ac:spMk id="6" creationId="{974B2026-97FB-40D2-8F22-7E6D319B4EA2}"/>
          </ac:spMkLst>
        </pc:spChg>
        <pc:spChg chg="add del mod">
          <ac:chgData name="Alfred Asterjadhi" userId="39de57b9-85c0-4fd1-aaac-8ca2b6560ad0" providerId="ADAL" clId="{3FB5D7AC-6231-4790-9605-0F2E93BC9FAC}" dt="2023-12-08T02:08:41.366" v="229" actId="6264"/>
          <ac:spMkLst>
            <pc:docMk/>
            <pc:sldMk cId="3930036297" sldId="356"/>
            <ac:spMk id="7" creationId="{649DFBA5-EBBD-855F-4D63-DF01777F7F29}"/>
          </ac:spMkLst>
        </pc:spChg>
        <pc:spChg chg="add del mod">
          <ac:chgData name="Alfred Asterjadhi" userId="39de57b9-85c0-4fd1-aaac-8ca2b6560ad0" providerId="ADAL" clId="{3FB5D7AC-6231-4790-9605-0F2E93BC9FAC}" dt="2023-12-08T02:08:41.366" v="229" actId="6264"/>
          <ac:spMkLst>
            <pc:docMk/>
            <pc:sldMk cId="3930036297" sldId="356"/>
            <ac:spMk id="8" creationId="{9F9346A3-C151-6FC2-3912-6363AD54F413}"/>
          </ac:spMkLst>
        </pc:spChg>
        <pc:spChg chg="add del mod">
          <ac:chgData name="Alfred Asterjadhi" userId="39de57b9-85c0-4fd1-aaac-8ca2b6560ad0" providerId="ADAL" clId="{3FB5D7AC-6231-4790-9605-0F2E93BC9FAC}" dt="2023-12-08T02:08:41.366" v="229" actId="6264"/>
          <ac:spMkLst>
            <pc:docMk/>
            <pc:sldMk cId="3930036297" sldId="356"/>
            <ac:spMk id="9" creationId="{08977B00-CA5C-1BB9-3B3B-617543A3E212}"/>
          </ac:spMkLst>
        </pc:spChg>
        <pc:spChg chg="add del mod">
          <ac:chgData name="Alfred Asterjadhi" userId="39de57b9-85c0-4fd1-aaac-8ca2b6560ad0" providerId="ADAL" clId="{3FB5D7AC-6231-4790-9605-0F2E93BC9FAC}" dt="2023-12-08T02:08:41.366" v="229" actId="6264"/>
          <ac:spMkLst>
            <pc:docMk/>
            <pc:sldMk cId="3930036297" sldId="356"/>
            <ac:spMk id="10" creationId="{ACEEA585-ADB6-4507-E97A-C3A49FE2EC92}"/>
          </ac:spMkLst>
        </pc:spChg>
        <pc:spChg chg="add del mod">
          <ac:chgData name="Alfred Asterjadhi" userId="39de57b9-85c0-4fd1-aaac-8ca2b6560ad0" providerId="ADAL" clId="{3FB5D7AC-6231-4790-9605-0F2E93BC9FAC}" dt="2023-12-08T02:08:41.366" v="229" actId="6264"/>
          <ac:spMkLst>
            <pc:docMk/>
            <pc:sldMk cId="3930036297" sldId="356"/>
            <ac:spMk id="11" creationId="{A9050CEA-F3C0-EBE1-3C4E-6F4CE5A85B41}"/>
          </ac:spMkLst>
        </pc:spChg>
      </pc:sldChg>
      <pc:sldChg chg="modSp mod">
        <pc:chgData name="Alfred Asterjadhi" userId="39de57b9-85c0-4fd1-aaac-8ca2b6560ad0" providerId="ADAL" clId="{3FB5D7AC-6231-4790-9605-0F2E93BC9FAC}" dt="2023-12-08T02:11:21.583" v="304"/>
        <pc:sldMkLst>
          <pc:docMk/>
          <pc:sldMk cId="3576977642" sldId="362"/>
        </pc:sldMkLst>
        <pc:spChg chg="mod">
          <ac:chgData name="Alfred Asterjadhi" userId="39de57b9-85c0-4fd1-aaac-8ca2b6560ad0" providerId="ADAL" clId="{3FB5D7AC-6231-4790-9605-0F2E93BC9FAC}" dt="2023-12-08T02:09:19.431" v="251" actId="20577"/>
          <ac:spMkLst>
            <pc:docMk/>
            <pc:sldMk cId="3576977642" sldId="362"/>
            <ac:spMk id="2" creationId="{0EAF4D72-7EB5-22A3-403A-E095C87E6E26}"/>
          </ac:spMkLst>
        </pc:spChg>
        <pc:spChg chg="mod">
          <ac:chgData name="Alfred Asterjadhi" userId="39de57b9-85c0-4fd1-aaac-8ca2b6560ad0" providerId="ADAL" clId="{3FB5D7AC-6231-4790-9605-0F2E93BC9FAC}" dt="2023-12-08T02:11:21.583" v="304"/>
          <ac:spMkLst>
            <pc:docMk/>
            <pc:sldMk cId="3576977642" sldId="362"/>
            <ac:spMk id="6" creationId="{3DD21102-AAEB-13F6-15EC-3CBBC04B5637}"/>
          </ac:spMkLst>
        </pc:spChg>
        <pc:spChg chg="mod">
          <ac:chgData name="Alfred Asterjadhi" userId="39de57b9-85c0-4fd1-aaac-8ca2b6560ad0" providerId="ADAL" clId="{3FB5D7AC-6231-4790-9605-0F2E93BC9FAC}" dt="2023-12-08T02:09:23.272" v="252" actId="20577"/>
          <ac:spMkLst>
            <pc:docMk/>
            <pc:sldMk cId="3576977642" sldId="362"/>
            <ac:spMk id="16" creationId="{CA1A1623-65F8-E7F3-860B-98677C489FFA}"/>
          </ac:spMkLst>
        </pc:spChg>
      </pc:sldChg>
      <pc:sldChg chg="delSp modSp mod">
        <pc:chgData name="Alfred Asterjadhi" userId="39de57b9-85c0-4fd1-aaac-8ca2b6560ad0" providerId="ADAL" clId="{3FB5D7AC-6231-4790-9605-0F2E93BC9FAC}" dt="2023-12-08T02:10:54.256" v="294"/>
        <pc:sldMkLst>
          <pc:docMk/>
          <pc:sldMk cId="1843331871" sldId="365"/>
        </pc:sldMkLst>
        <pc:spChg chg="mod">
          <ac:chgData name="Alfred Asterjadhi" userId="39de57b9-85c0-4fd1-aaac-8ca2b6560ad0" providerId="ADAL" clId="{3FB5D7AC-6231-4790-9605-0F2E93BC9FAC}" dt="2023-12-08T02:04:46.251" v="163" actId="20577"/>
          <ac:spMkLst>
            <pc:docMk/>
            <pc:sldMk cId="1843331871" sldId="365"/>
            <ac:spMk id="2" creationId="{0753DF19-5604-D757-CF21-A9FC2116E8DC}"/>
          </ac:spMkLst>
        </pc:spChg>
        <pc:spChg chg="mod">
          <ac:chgData name="Alfred Asterjadhi" userId="39de57b9-85c0-4fd1-aaac-8ca2b6560ad0" providerId="ADAL" clId="{3FB5D7AC-6231-4790-9605-0F2E93BC9FAC}" dt="2023-12-08T02:10:54.256" v="294"/>
          <ac:spMkLst>
            <pc:docMk/>
            <pc:sldMk cId="1843331871" sldId="365"/>
            <ac:spMk id="6" creationId="{6ACA49CE-D01F-5C62-094F-BCB7174FDE18}"/>
          </ac:spMkLst>
        </pc:spChg>
        <pc:spChg chg="mod">
          <ac:chgData name="Alfred Asterjadhi" userId="39de57b9-85c0-4fd1-aaac-8ca2b6560ad0" providerId="ADAL" clId="{3FB5D7AC-6231-4790-9605-0F2E93BC9FAC}" dt="2023-12-08T02:04:24.062" v="151" actId="20577"/>
          <ac:spMkLst>
            <pc:docMk/>
            <pc:sldMk cId="1843331871" sldId="365"/>
            <ac:spMk id="10" creationId="{C94BFE34-E164-362E-520A-13529A3EC875}"/>
          </ac:spMkLst>
        </pc:spChg>
        <pc:grpChg chg="del">
          <ac:chgData name="Alfred Asterjadhi" userId="39de57b9-85c0-4fd1-aaac-8ca2b6560ad0" providerId="ADAL" clId="{3FB5D7AC-6231-4790-9605-0F2E93BC9FAC}" dt="2023-12-08T02:04:27.331" v="152" actId="478"/>
          <ac:grpSpMkLst>
            <pc:docMk/>
            <pc:sldMk cId="1843331871" sldId="365"/>
            <ac:grpSpMk id="7" creationId="{2BF4EB53-4081-CE93-68DD-C4EB6D608FF9}"/>
          </ac:grpSpMkLst>
        </pc:grpChg>
        <pc:grpChg chg="del">
          <ac:chgData name="Alfred Asterjadhi" userId="39de57b9-85c0-4fd1-aaac-8ca2b6560ad0" providerId="ADAL" clId="{3FB5D7AC-6231-4790-9605-0F2E93BC9FAC}" dt="2023-12-08T02:04:32.448" v="154" actId="478"/>
          <ac:grpSpMkLst>
            <pc:docMk/>
            <pc:sldMk cId="1843331871" sldId="365"/>
            <ac:grpSpMk id="14" creationId="{B3AB99FE-32FD-FCF5-4E24-3CF2664A49C0}"/>
          </ac:grpSpMkLst>
        </pc:grpChg>
        <pc:picChg chg="del">
          <ac:chgData name="Alfred Asterjadhi" userId="39de57b9-85c0-4fd1-aaac-8ca2b6560ad0" providerId="ADAL" clId="{3FB5D7AC-6231-4790-9605-0F2E93BC9FAC}" dt="2023-12-08T02:04:28.284" v="153" actId="478"/>
          <ac:picMkLst>
            <pc:docMk/>
            <pc:sldMk cId="1843331871" sldId="365"/>
            <ac:picMk id="3" creationId="{5EA24460-99FA-87B5-A148-8A435D93EF55}"/>
          </ac:picMkLst>
        </pc:picChg>
      </pc:sldChg>
      <pc:sldChg chg="delSp modSp mod">
        <pc:chgData name="Alfred Asterjadhi" userId="39de57b9-85c0-4fd1-aaac-8ca2b6560ad0" providerId="ADAL" clId="{3FB5D7AC-6231-4790-9605-0F2E93BC9FAC}" dt="2023-12-08T02:11:18.427" v="303"/>
        <pc:sldMkLst>
          <pc:docMk/>
          <pc:sldMk cId="3759718192" sldId="368"/>
        </pc:sldMkLst>
        <pc:spChg chg="mod">
          <ac:chgData name="Alfred Asterjadhi" userId="39de57b9-85c0-4fd1-aaac-8ca2b6560ad0" providerId="ADAL" clId="{3FB5D7AC-6231-4790-9605-0F2E93BC9FAC}" dt="2023-12-08T02:09:08.424" v="243" actId="20577"/>
          <ac:spMkLst>
            <pc:docMk/>
            <pc:sldMk cId="3759718192" sldId="368"/>
            <ac:spMk id="2" creationId="{D0172988-1296-802D-770D-899EA5C68516}"/>
          </ac:spMkLst>
        </pc:spChg>
        <pc:spChg chg="mod">
          <ac:chgData name="Alfred Asterjadhi" userId="39de57b9-85c0-4fd1-aaac-8ca2b6560ad0" providerId="ADAL" clId="{3FB5D7AC-6231-4790-9605-0F2E93BC9FAC}" dt="2023-12-08T02:08:59.857" v="239" actId="20577"/>
          <ac:spMkLst>
            <pc:docMk/>
            <pc:sldMk cId="3759718192" sldId="368"/>
            <ac:spMk id="3" creationId="{73382C34-84F1-F2DE-C5D9-E1296FE55B90}"/>
          </ac:spMkLst>
        </pc:spChg>
        <pc:spChg chg="mod">
          <ac:chgData name="Alfred Asterjadhi" userId="39de57b9-85c0-4fd1-aaac-8ca2b6560ad0" providerId="ADAL" clId="{3FB5D7AC-6231-4790-9605-0F2E93BC9FAC}" dt="2023-12-08T02:11:18.427" v="303"/>
          <ac:spMkLst>
            <pc:docMk/>
            <pc:sldMk cId="3759718192" sldId="368"/>
            <ac:spMk id="6" creationId="{C87C5A54-FD99-467B-5FA7-FA5027B55B0B}"/>
          </ac:spMkLst>
        </pc:spChg>
        <pc:grpChg chg="del">
          <ac:chgData name="Alfred Asterjadhi" userId="39de57b9-85c0-4fd1-aaac-8ca2b6560ad0" providerId="ADAL" clId="{3FB5D7AC-6231-4790-9605-0F2E93BC9FAC}" dt="2023-12-08T02:09:01.886" v="240" actId="478"/>
          <ac:grpSpMkLst>
            <pc:docMk/>
            <pc:sldMk cId="3759718192" sldId="368"/>
            <ac:grpSpMk id="12" creationId="{67AD9B57-F6B1-0BD6-9134-9EA1C2C99836}"/>
          </ac:grpSpMkLst>
        </pc:grpChg>
      </pc:sldChg>
      <pc:sldChg chg="modSp mod">
        <pc:chgData name="Alfred Asterjadhi" userId="39de57b9-85c0-4fd1-aaac-8ca2b6560ad0" providerId="ADAL" clId="{3FB5D7AC-6231-4790-9605-0F2E93BC9FAC}" dt="2023-12-08T02:11:27.341" v="306"/>
        <pc:sldMkLst>
          <pc:docMk/>
          <pc:sldMk cId="1847581084" sldId="375"/>
        </pc:sldMkLst>
        <pc:spChg chg="mod">
          <ac:chgData name="Alfred Asterjadhi" userId="39de57b9-85c0-4fd1-aaac-8ca2b6560ad0" providerId="ADAL" clId="{3FB5D7AC-6231-4790-9605-0F2E93BC9FAC}" dt="2023-12-08T02:11:27.341" v="306"/>
          <ac:spMkLst>
            <pc:docMk/>
            <pc:sldMk cId="1847581084" sldId="375"/>
            <ac:spMk id="6" creationId="{29CFE1A9-332B-2B06-C330-B9EB4742F3D1}"/>
          </ac:spMkLst>
        </pc:spChg>
        <pc:spChg chg="mod">
          <ac:chgData name="Alfred Asterjadhi" userId="39de57b9-85c0-4fd1-aaac-8ca2b6560ad0" providerId="ADAL" clId="{3FB5D7AC-6231-4790-9605-0F2E93BC9FAC}" dt="2023-12-08T02:09:34.055" v="254" actId="20577"/>
          <ac:spMkLst>
            <pc:docMk/>
            <pc:sldMk cId="1847581084" sldId="375"/>
            <ac:spMk id="10" creationId="{11C67F6B-1097-0DF1-0451-CBF17C2CE23A}"/>
          </ac:spMkLst>
        </pc:spChg>
      </pc:sldChg>
      <pc:sldChg chg="modSp mod">
        <pc:chgData name="Alfred Asterjadhi" userId="39de57b9-85c0-4fd1-aaac-8ca2b6560ad0" providerId="ADAL" clId="{3FB5D7AC-6231-4790-9605-0F2E93BC9FAC}" dt="2023-12-08T02:11:29.692" v="307"/>
        <pc:sldMkLst>
          <pc:docMk/>
          <pc:sldMk cId="3530745078" sldId="981"/>
        </pc:sldMkLst>
        <pc:spChg chg="mod">
          <ac:chgData name="Alfred Asterjadhi" userId="39de57b9-85c0-4fd1-aaac-8ca2b6560ad0" providerId="ADAL" clId="{3FB5D7AC-6231-4790-9605-0F2E93BC9FAC}" dt="2023-12-08T02:09:57.193" v="261" actId="20577"/>
          <ac:spMkLst>
            <pc:docMk/>
            <pc:sldMk cId="3530745078" sldId="981"/>
            <ac:spMk id="2" creationId="{20E3891B-0184-8954-2DBD-835C4D4ECBED}"/>
          </ac:spMkLst>
        </pc:spChg>
        <pc:spChg chg="mod">
          <ac:chgData name="Alfred Asterjadhi" userId="39de57b9-85c0-4fd1-aaac-8ca2b6560ad0" providerId="ADAL" clId="{3FB5D7AC-6231-4790-9605-0F2E93BC9FAC}" dt="2023-12-08T02:09:53.422" v="260" actId="115"/>
          <ac:spMkLst>
            <pc:docMk/>
            <pc:sldMk cId="3530745078" sldId="981"/>
            <ac:spMk id="3" creationId="{A8A8918D-AD35-E6A1-C2CF-82B199C2169E}"/>
          </ac:spMkLst>
        </pc:spChg>
        <pc:spChg chg="mod">
          <ac:chgData name="Alfred Asterjadhi" userId="39de57b9-85c0-4fd1-aaac-8ca2b6560ad0" providerId="ADAL" clId="{3FB5D7AC-6231-4790-9605-0F2E93BC9FAC}" dt="2023-12-08T02:11:29.692" v="307"/>
          <ac:spMkLst>
            <pc:docMk/>
            <pc:sldMk cId="3530745078" sldId="981"/>
            <ac:spMk id="6" creationId="{5B730E83-9DC1-A5C8-2ED5-67E59F091639}"/>
          </ac:spMkLst>
        </pc:spChg>
      </pc:sldChg>
      <pc:sldChg chg="modSp mod">
        <pc:chgData name="Alfred Asterjadhi" userId="39de57b9-85c0-4fd1-aaac-8ca2b6560ad0" providerId="ADAL" clId="{3FB5D7AC-6231-4790-9605-0F2E93BC9FAC}" dt="2023-12-08T02:10:58.601" v="298"/>
        <pc:sldMkLst>
          <pc:docMk/>
          <pc:sldMk cId="3577588007" sldId="989"/>
        </pc:sldMkLst>
        <pc:spChg chg="mod">
          <ac:chgData name="Alfred Asterjadhi" userId="39de57b9-85c0-4fd1-aaac-8ca2b6560ad0" providerId="ADAL" clId="{3FB5D7AC-6231-4790-9605-0F2E93BC9FAC}" dt="2023-12-08T02:06:35.273" v="180" actId="20577"/>
          <ac:spMkLst>
            <pc:docMk/>
            <pc:sldMk cId="3577588007" sldId="989"/>
            <ac:spMk id="2" creationId="{4B5F0D0E-8BB7-48AB-9160-728B8B3399A2}"/>
          </ac:spMkLst>
        </pc:spChg>
        <pc:spChg chg="mod">
          <ac:chgData name="Alfred Asterjadhi" userId="39de57b9-85c0-4fd1-aaac-8ca2b6560ad0" providerId="ADAL" clId="{3FB5D7AC-6231-4790-9605-0F2E93BC9FAC}" dt="2023-12-08T02:06:28.486" v="179" actId="20577"/>
          <ac:spMkLst>
            <pc:docMk/>
            <pc:sldMk cId="3577588007" sldId="989"/>
            <ac:spMk id="3" creationId="{DFB0BA47-D7B6-4F95-932E-A7AA615BC440}"/>
          </ac:spMkLst>
        </pc:spChg>
        <pc:spChg chg="mod">
          <ac:chgData name="Alfred Asterjadhi" userId="39de57b9-85c0-4fd1-aaac-8ca2b6560ad0" providerId="ADAL" clId="{3FB5D7AC-6231-4790-9605-0F2E93BC9FAC}" dt="2023-12-08T02:10:58.601" v="298"/>
          <ac:spMkLst>
            <pc:docMk/>
            <pc:sldMk cId="3577588007" sldId="989"/>
            <ac:spMk id="6" creationId="{974B2026-97FB-40D2-8F22-7E6D319B4EA2}"/>
          </ac:spMkLst>
        </pc:spChg>
      </pc:sldChg>
      <pc:sldChg chg="del">
        <pc:chgData name="Alfred Asterjadhi" userId="39de57b9-85c0-4fd1-aaac-8ca2b6560ad0" providerId="ADAL" clId="{3FB5D7AC-6231-4790-9605-0F2E93BC9FAC}" dt="2023-12-08T02:08:11.943" v="215" actId="47"/>
        <pc:sldMkLst>
          <pc:docMk/>
          <pc:sldMk cId="2409887836" sldId="994"/>
        </pc:sldMkLst>
      </pc:sldChg>
      <pc:sldChg chg="modSp mod">
        <pc:chgData name="Alfred Asterjadhi" userId="39de57b9-85c0-4fd1-aaac-8ca2b6560ad0" providerId="ADAL" clId="{3FB5D7AC-6231-4790-9605-0F2E93BC9FAC}" dt="2023-12-08T02:11:25.530" v="305"/>
        <pc:sldMkLst>
          <pc:docMk/>
          <pc:sldMk cId="3140364693" sldId="997"/>
        </pc:sldMkLst>
        <pc:spChg chg="mod">
          <ac:chgData name="Alfred Asterjadhi" userId="39de57b9-85c0-4fd1-aaac-8ca2b6560ad0" providerId="ADAL" clId="{3FB5D7AC-6231-4790-9605-0F2E93BC9FAC}" dt="2023-12-08T02:11:25.530" v="305"/>
          <ac:spMkLst>
            <pc:docMk/>
            <pc:sldMk cId="3140364693" sldId="997"/>
            <ac:spMk id="6" creationId="{29CFE1A9-332B-2B06-C330-B9EB4742F3D1}"/>
          </ac:spMkLst>
        </pc:spChg>
        <pc:spChg chg="mod">
          <ac:chgData name="Alfred Asterjadhi" userId="39de57b9-85c0-4fd1-aaac-8ca2b6560ad0" providerId="ADAL" clId="{3FB5D7AC-6231-4790-9605-0F2E93BC9FAC}" dt="2023-12-08T02:09:29.284" v="253" actId="20577"/>
          <ac:spMkLst>
            <pc:docMk/>
            <pc:sldMk cId="3140364693" sldId="997"/>
            <ac:spMk id="7" creationId="{0310814A-1E2F-57F2-C9EF-3805BE6E5DAB}"/>
          </ac:spMkLst>
        </pc:spChg>
      </pc:sldChg>
      <pc:sldChg chg="modSp mod">
        <pc:chgData name="Alfred Asterjadhi" userId="39de57b9-85c0-4fd1-aaac-8ca2b6560ad0" providerId="ADAL" clId="{3FB5D7AC-6231-4790-9605-0F2E93BC9FAC}" dt="2023-12-08T02:10:52.092" v="292"/>
        <pc:sldMkLst>
          <pc:docMk/>
          <pc:sldMk cId="3395387797" sldId="1002"/>
        </pc:sldMkLst>
        <pc:spChg chg="mod">
          <ac:chgData name="Alfred Asterjadhi" userId="39de57b9-85c0-4fd1-aaac-8ca2b6560ad0" providerId="ADAL" clId="{3FB5D7AC-6231-4790-9605-0F2E93BC9FAC}" dt="2023-12-08T02:10:52.092" v="292"/>
          <ac:spMkLst>
            <pc:docMk/>
            <pc:sldMk cId="3395387797" sldId="1002"/>
            <ac:spMk id="3" creationId="{D20906E0-F900-4991-83B1-675F5B67FA2D}"/>
          </ac:spMkLst>
        </pc:spChg>
        <pc:graphicFrameChg chg="modGraphic">
          <ac:chgData name="Alfred Asterjadhi" userId="39de57b9-85c0-4fd1-aaac-8ca2b6560ad0" providerId="ADAL" clId="{3FB5D7AC-6231-4790-9605-0F2E93BC9FAC}" dt="2023-12-08T02:02:04.921" v="119" actId="207"/>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3FB5D7AC-6231-4790-9605-0F2E93BC9FAC}" dt="2023-12-08T02:14:29.876" v="312" actId="6549"/>
        <pc:sldMkLst>
          <pc:docMk/>
          <pc:sldMk cId="3233208257" sldId="1006"/>
        </pc:sldMkLst>
        <pc:spChg chg="mod">
          <ac:chgData name="Alfred Asterjadhi" userId="39de57b9-85c0-4fd1-aaac-8ca2b6560ad0" providerId="ADAL" clId="{3FB5D7AC-6231-4790-9605-0F2E93BC9FAC}" dt="2023-12-08T02:14:29.876" v="312" actId="6549"/>
          <ac:spMkLst>
            <pc:docMk/>
            <pc:sldMk cId="3233208257" sldId="1006"/>
            <ac:spMk id="2" creationId="{4B5F0D0E-8BB7-48AB-9160-728B8B3399A2}"/>
          </ac:spMkLst>
        </pc:spChg>
        <pc:spChg chg="mod">
          <ac:chgData name="Alfred Asterjadhi" userId="39de57b9-85c0-4fd1-aaac-8ca2b6560ad0" providerId="ADAL" clId="{3FB5D7AC-6231-4790-9605-0F2E93BC9FAC}" dt="2023-12-08T02:04:10.479" v="150" actId="20577"/>
          <ac:spMkLst>
            <pc:docMk/>
            <pc:sldMk cId="3233208257" sldId="1006"/>
            <ac:spMk id="3" creationId="{DFB0BA47-D7B6-4F95-932E-A7AA615BC440}"/>
          </ac:spMkLst>
        </pc:spChg>
        <pc:spChg chg="mod">
          <ac:chgData name="Alfred Asterjadhi" userId="39de57b9-85c0-4fd1-aaac-8ca2b6560ad0" providerId="ADAL" clId="{3FB5D7AC-6231-4790-9605-0F2E93BC9FAC}" dt="2023-12-08T02:10:53.201" v="293"/>
          <ac:spMkLst>
            <pc:docMk/>
            <pc:sldMk cId="3233208257" sldId="1006"/>
            <ac:spMk id="6" creationId="{974B2026-97FB-40D2-8F22-7E6D319B4EA2}"/>
          </ac:spMkLst>
        </pc:spChg>
      </pc:sldChg>
      <pc:sldChg chg="modSp mod ord">
        <pc:chgData name="Alfred Asterjadhi" userId="39de57b9-85c0-4fd1-aaac-8ca2b6560ad0" providerId="ADAL" clId="{3FB5D7AC-6231-4790-9605-0F2E93BC9FAC}" dt="2023-12-08T02:15:02.902" v="316"/>
        <pc:sldMkLst>
          <pc:docMk/>
          <pc:sldMk cId="2757311451" sldId="1010"/>
        </pc:sldMkLst>
        <pc:spChg chg="mod">
          <ac:chgData name="Alfred Asterjadhi" userId="39de57b9-85c0-4fd1-aaac-8ca2b6560ad0" providerId="ADAL" clId="{3FB5D7AC-6231-4790-9605-0F2E93BC9FAC}" dt="2023-12-08T02:06:07.646" v="170" actId="13926"/>
          <ac:spMkLst>
            <pc:docMk/>
            <pc:sldMk cId="2757311451" sldId="1010"/>
            <ac:spMk id="2" creationId="{4B5F0D0E-8BB7-48AB-9160-728B8B3399A2}"/>
          </ac:spMkLst>
        </pc:spChg>
        <pc:spChg chg="mod">
          <ac:chgData name="Alfred Asterjadhi" userId="39de57b9-85c0-4fd1-aaac-8ca2b6560ad0" providerId="ADAL" clId="{3FB5D7AC-6231-4790-9605-0F2E93BC9FAC}" dt="2023-12-08T02:06:17.295" v="177" actId="20577"/>
          <ac:spMkLst>
            <pc:docMk/>
            <pc:sldMk cId="2757311451" sldId="1010"/>
            <ac:spMk id="3" creationId="{DFB0BA47-D7B6-4F95-932E-A7AA615BC440}"/>
          </ac:spMkLst>
        </pc:spChg>
        <pc:spChg chg="mod">
          <ac:chgData name="Alfred Asterjadhi" userId="39de57b9-85c0-4fd1-aaac-8ca2b6560ad0" providerId="ADAL" clId="{3FB5D7AC-6231-4790-9605-0F2E93BC9FAC}" dt="2023-12-08T02:10:57.463" v="297"/>
          <ac:spMkLst>
            <pc:docMk/>
            <pc:sldMk cId="2757311451" sldId="1010"/>
            <ac:spMk id="6" creationId="{974B2026-97FB-40D2-8F22-7E6D319B4EA2}"/>
          </ac:spMkLst>
        </pc:spChg>
      </pc:sldChg>
      <pc:sldChg chg="delSp modSp mod">
        <pc:chgData name="Alfred Asterjadhi" userId="39de57b9-85c0-4fd1-aaac-8ca2b6560ad0" providerId="ADAL" clId="{3FB5D7AC-6231-4790-9605-0F2E93BC9FAC}" dt="2023-12-08T02:10:55.426" v="295"/>
        <pc:sldMkLst>
          <pc:docMk/>
          <pc:sldMk cId="3502069675" sldId="1014"/>
        </pc:sldMkLst>
        <pc:spChg chg="mod">
          <ac:chgData name="Alfred Asterjadhi" userId="39de57b9-85c0-4fd1-aaac-8ca2b6560ad0" providerId="ADAL" clId="{3FB5D7AC-6231-4790-9605-0F2E93BC9FAC}" dt="2023-12-08T02:10:55.426" v="295"/>
          <ac:spMkLst>
            <pc:docMk/>
            <pc:sldMk cId="3502069675" sldId="1014"/>
            <ac:spMk id="6" creationId="{33E650DE-220E-373E-8A82-1E6F3D3A9179}"/>
          </ac:spMkLst>
        </pc:spChg>
        <pc:graphicFrameChg chg="del">
          <ac:chgData name="Alfred Asterjadhi" userId="39de57b9-85c0-4fd1-aaac-8ca2b6560ad0" providerId="ADAL" clId="{3FB5D7AC-6231-4790-9605-0F2E93BC9FAC}" dt="2023-12-08T02:05:04.364" v="164" actId="478"/>
          <ac:graphicFrameMkLst>
            <pc:docMk/>
            <pc:sldMk cId="3502069675" sldId="1014"/>
            <ac:graphicFrameMk id="7" creationId="{71037AE9-F08D-C86B-D829-47CB399E1A85}"/>
          </ac:graphicFrameMkLst>
        </pc:graphicFrameChg>
        <pc:picChg chg="del">
          <ac:chgData name="Alfred Asterjadhi" userId="39de57b9-85c0-4fd1-aaac-8ca2b6560ad0" providerId="ADAL" clId="{3FB5D7AC-6231-4790-9605-0F2E93BC9FAC}" dt="2023-12-08T02:05:05.436" v="165" actId="478"/>
          <ac:picMkLst>
            <pc:docMk/>
            <pc:sldMk cId="3502069675" sldId="1014"/>
            <ac:picMk id="14" creationId="{109421E7-CC5C-AE8F-E694-57DD0CEA0404}"/>
          </ac:picMkLst>
        </pc:picChg>
      </pc:sldChg>
      <pc:sldChg chg="del">
        <pc:chgData name="Alfred Asterjadhi" userId="39de57b9-85c0-4fd1-aaac-8ca2b6560ad0" providerId="ADAL" clId="{3FB5D7AC-6231-4790-9605-0F2E93BC9FAC}" dt="2023-12-08T02:02:10.719" v="120" actId="47"/>
        <pc:sldMkLst>
          <pc:docMk/>
          <pc:sldMk cId="3008076400" sldId="1015"/>
        </pc:sldMkLst>
      </pc:sldChg>
      <pc:sldChg chg="modSp del mod">
        <pc:chgData name="Alfred Asterjadhi" userId="39de57b9-85c0-4fd1-aaac-8ca2b6560ad0" providerId="ADAL" clId="{3FB5D7AC-6231-4790-9605-0F2E93BC9FAC}" dt="2023-12-08T02:03:34.320" v="125" actId="2696"/>
        <pc:sldMkLst>
          <pc:docMk/>
          <pc:sldMk cId="2760609468" sldId="1016"/>
        </pc:sldMkLst>
        <pc:spChg chg="mod">
          <ac:chgData name="Alfred Asterjadhi" userId="39de57b9-85c0-4fd1-aaac-8ca2b6560ad0" providerId="ADAL" clId="{3FB5D7AC-6231-4790-9605-0F2E93BC9FAC}" dt="2023-12-08T02:02:30.718" v="123" actId="13926"/>
          <ac:spMkLst>
            <pc:docMk/>
            <pc:sldMk cId="2760609468" sldId="1016"/>
            <ac:spMk id="2" creationId="{4B5F0D0E-8BB7-48AB-9160-728B8B3399A2}"/>
          </ac:spMkLst>
        </pc:spChg>
        <pc:spChg chg="mod">
          <ac:chgData name="Alfred Asterjadhi" userId="39de57b9-85c0-4fd1-aaac-8ca2b6560ad0" providerId="ADAL" clId="{3FB5D7AC-6231-4790-9605-0F2E93BC9FAC}" dt="2023-12-08T02:03:31.531" v="124" actId="20577"/>
          <ac:spMkLst>
            <pc:docMk/>
            <pc:sldMk cId="2760609468" sldId="1016"/>
            <ac:spMk id="3" creationId="{DFB0BA47-D7B6-4F95-932E-A7AA615BC440}"/>
          </ac:spMkLst>
        </pc:spChg>
      </pc:sldChg>
      <pc:sldChg chg="modSp mod">
        <pc:chgData name="Alfred Asterjadhi" userId="39de57b9-85c0-4fd1-aaac-8ca2b6560ad0" providerId="ADAL" clId="{3FB5D7AC-6231-4790-9605-0F2E93BC9FAC}" dt="2023-12-08T02:10:56.481" v="296"/>
        <pc:sldMkLst>
          <pc:docMk/>
          <pc:sldMk cId="492738087" sldId="1017"/>
        </pc:sldMkLst>
        <pc:spChg chg="mod">
          <ac:chgData name="Alfred Asterjadhi" userId="39de57b9-85c0-4fd1-aaac-8ca2b6560ad0" providerId="ADAL" clId="{3FB5D7AC-6231-4790-9605-0F2E93BC9FAC}" dt="2023-12-08T02:06:00.687" v="168" actId="6549"/>
          <ac:spMkLst>
            <pc:docMk/>
            <pc:sldMk cId="492738087" sldId="1017"/>
            <ac:spMk id="2" creationId="{4B5F0D0E-8BB7-48AB-9160-728B8B3399A2}"/>
          </ac:spMkLst>
        </pc:spChg>
        <pc:spChg chg="mod">
          <ac:chgData name="Alfred Asterjadhi" userId="39de57b9-85c0-4fd1-aaac-8ca2b6560ad0" providerId="ADAL" clId="{3FB5D7AC-6231-4790-9605-0F2E93BC9FAC}" dt="2023-12-08T02:06:03.227" v="169" actId="20577"/>
          <ac:spMkLst>
            <pc:docMk/>
            <pc:sldMk cId="492738087" sldId="1017"/>
            <ac:spMk id="3" creationId="{DFB0BA47-D7B6-4F95-932E-A7AA615BC440}"/>
          </ac:spMkLst>
        </pc:spChg>
        <pc:spChg chg="mod">
          <ac:chgData name="Alfred Asterjadhi" userId="39de57b9-85c0-4fd1-aaac-8ca2b6560ad0" providerId="ADAL" clId="{3FB5D7AC-6231-4790-9605-0F2E93BC9FAC}" dt="2023-12-08T02:10:56.481" v="296"/>
          <ac:spMkLst>
            <pc:docMk/>
            <pc:sldMk cId="492738087" sldId="1017"/>
            <ac:spMk id="6" creationId="{974B2026-97FB-40D2-8F22-7E6D319B4EA2}"/>
          </ac:spMkLst>
        </pc:spChg>
      </pc:sldChg>
      <pc:sldChg chg="del">
        <pc:chgData name="Alfred Asterjadhi" userId="39de57b9-85c0-4fd1-aaac-8ca2b6560ad0" providerId="ADAL" clId="{3FB5D7AC-6231-4790-9605-0F2E93BC9FAC}" dt="2023-12-08T02:08:02.449" v="211" actId="47"/>
        <pc:sldMkLst>
          <pc:docMk/>
          <pc:sldMk cId="535399661" sldId="1018"/>
        </pc:sldMkLst>
      </pc:sldChg>
      <pc:sldChg chg="del">
        <pc:chgData name="Alfred Asterjadhi" userId="39de57b9-85c0-4fd1-aaac-8ca2b6560ad0" providerId="ADAL" clId="{3FB5D7AC-6231-4790-9605-0F2E93BC9FAC}" dt="2023-12-08T02:08:06.684" v="212" actId="47"/>
        <pc:sldMkLst>
          <pc:docMk/>
          <pc:sldMk cId="593235180" sldId="1019"/>
        </pc:sldMkLst>
      </pc:sldChg>
      <pc:sldChg chg="del">
        <pc:chgData name="Alfred Asterjadhi" userId="39de57b9-85c0-4fd1-aaac-8ca2b6560ad0" providerId="ADAL" clId="{3FB5D7AC-6231-4790-9605-0F2E93BC9FAC}" dt="2023-12-08T02:08:08.419" v="213" actId="47"/>
        <pc:sldMkLst>
          <pc:docMk/>
          <pc:sldMk cId="3240601895" sldId="1020"/>
        </pc:sldMkLst>
      </pc:sldChg>
      <pc:sldChg chg="del">
        <pc:chgData name="Alfred Asterjadhi" userId="39de57b9-85c0-4fd1-aaac-8ca2b6560ad0" providerId="ADAL" clId="{3FB5D7AC-6231-4790-9605-0F2E93BC9FAC}" dt="2023-12-08T02:08:09.643" v="214" actId="47"/>
        <pc:sldMkLst>
          <pc:docMk/>
          <pc:sldMk cId="3869410219" sldId="1021"/>
        </pc:sldMkLst>
      </pc:sldChg>
      <pc:sldChg chg="del">
        <pc:chgData name="Alfred Asterjadhi" userId="39de57b9-85c0-4fd1-aaac-8ca2b6560ad0" providerId="ADAL" clId="{3FB5D7AC-6231-4790-9605-0F2E93BC9FAC}" dt="2023-12-08T02:02:12.738" v="122" actId="47"/>
        <pc:sldMkLst>
          <pc:docMk/>
          <pc:sldMk cId="1157018905" sldId="1022"/>
        </pc:sldMkLst>
      </pc:sldChg>
      <pc:sldChg chg="modSp add mod">
        <pc:chgData name="Alfred Asterjadhi" userId="39de57b9-85c0-4fd1-aaac-8ca2b6560ad0" providerId="ADAL" clId="{3FB5D7AC-6231-4790-9605-0F2E93BC9FAC}" dt="2023-12-08T02:10:59.733" v="299"/>
        <pc:sldMkLst>
          <pc:docMk/>
          <pc:sldMk cId="1824834873" sldId="1022"/>
        </pc:sldMkLst>
        <pc:spChg chg="mod">
          <ac:chgData name="Alfred Asterjadhi" userId="39de57b9-85c0-4fd1-aaac-8ca2b6560ad0" providerId="ADAL" clId="{3FB5D7AC-6231-4790-9605-0F2E93BC9FAC}" dt="2023-12-08T02:07:09.936" v="196" actId="20577"/>
          <ac:spMkLst>
            <pc:docMk/>
            <pc:sldMk cId="1824834873" sldId="1022"/>
            <ac:spMk id="2" creationId="{4B5F0D0E-8BB7-48AB-9160-728B8B3399A2}"/>
          </ac:spMkLst>
        </pc:spChg>
        <pc:spChg chg="mod">
          <ac:chgData name="Alfred Asterjadhi" userId="39de57b9-85c0-4fd1-aaac-8ca2b6560ad0" providerId="ADAL" clId="{3FB5D7AC-6231-4790-9605-0F2E93BC9FAC}" dt="2023-12-08T02:07:37.738" v="206"/>
          <ac:spMkLst>
            <pc:docMk/>
            <pc:sldMk cId="1824834873" sldId="1022"/>
            <ac:spMk id="3" creationId="{DFB0BA47-D7B6-4F95-932E-A7AA615BC440}"/>
          </ac:spMkLst>
        </pc:spChg>
        <pc:spChg chg="mod">
          <ac:chgData name="Alfred Asterjadhi" userId="39de57b9-85c0-4fd1-aaac-8ca2b6560ad0" providerId="ADAL" clId="{3FB5D7AC-6231-4790-9605-0F2E93BC9FAC}" dt="2023-12-08T02:10:59.733" v="299"/>
          <ac:spMkLst>
            <pc:docMk/>
            <pc:sldMk cId="1824834873" sldId="1022"/>
            <ac:spMk id="6" creationId="{974B2026-97FB-40D2-8F22-7E6D319B4EA2}"/>
          </ac:spMkLst>
        </pc:spChg>
      </pc:sldChg>
      <pc:sldChg chg="del">
        <pc:chgData name="Alfred Asterjadhi" userId="39de57b9-85c0-4fd1-aaac-8ca2b6560ad0" providerId="ADAL" clId="{3FB5D7AC-6231-4790-9605-0F2E93BC9FAC}" dt="2023-12-08T02:02:11.649" v="121" actId="47"/>
        <pc:sldMkLst>
          <pc:docMk/>
          <pc:sldMk cId="1814107876" sldId="1023"/>
        </pc:sldMkLst>
      </pc:sldChg>
      <pc:sldChg chg="addSp delSp modSp add mod chgLayout">
        <pc:chgData name="Alfred Asterjadhi" userId="39de57b9-85c0-4fd1-aaac-8ca2b6560ad0" providerId="ADAL" clId="{3FB5D7AC-6231-4790-9605-0F2E93BC9FAC}" dt="2023-12-08T02:11:09.669" v="300"/>
        <pc:sldMkLst>
          <pc:docMk/>
          <pc:sldMk cId="1817802476" sldId="1023"/>
        </pc:sldMkLst>
        <pc:spChg chg="mod ord">
          <ac:chgData name="Alfred Asterjadhi" userId="39de57b9-85c0-4fd1-aaac-8ca2b6560ad0" providerId="ADAL" clId="{3FB5D7AC-6231-4790-9605-0F2E93BC9FAC}" dt="2023-12-08T02:07:41.916" v="207" actId="6264"/>
          <ac:spMkLst>
            <pc:docMk/>
            <pc:sldMk cId="1817802476" sldId="1023"/>
            <ac:spMk id="2" creationId="{4B5F0D0E-8BB7-48AB-9160-728B8B3399A2}"/>
          </ac:spMkLst>
        </pc:spChg>
        <pc:spChg chg="mod ord">
          <ac:chgData name="Alfred Asterjadhi" userId="39de57b9-85c0-4fd1-aaac-8ca2b6560ad0" providerId="ADAL" clId="{3FB5D7AC-6231-4790-9605-0F2E93BC9FAC}" dt="2023-12-08T02:07:45.629" v="210" actId="404"/>
          <ac:spMkLst>
            <pc:docMk/>
            <pc:sldMk cId="1817802476" sldId="1023"/>
            <ac:spMk id="3" creationId="{DFB0BA47-D7B6-4F95-932E-A7AA615BC440}"/>
          </ac:spMkLst>
        </pc:spChg>
        <pc:spChg chg="mod ord">
          <ac:chgData name="Alfred Asterjadhi" userId="39de57b9-85c0-4fd1-aaac-8ca2b6560ad0" providerId="ADAL" clId="{3FB5D7AC-6231-4790-9605-0F2E93BC9FAC}" dt="2023-12-08T02:07:41.916" v="207" actId="6264"/>
          <ac:spMkLst>
            <pc:docMk/>
            <pc:sldMk cId="1817802476" sldId="1023"/>
            <ac:spMk id="4" creationId="{3462A639-621C-43E6-83A1-F4DCCA0E626D}"/>
          </ac:spMkLst>
        </pc:spChg>
        <pc:spChg chg="mod ord">
          <ac:chgData name="Alfred Asterjadhi" userId="39de57b9-85c0-4fd1-aaac-8ca2b6560ad0" providerId="ADAL" clId="{3FB5D7AC-6231-4790-9605-0F2E93BC9FAC}" dt="2023-12-08T02:07:41.916" v="207" actId="6264"/>
          <ac:spMkLst>
            <pc:docMk/>
            <pc:sldMk cId="1817802476" sldId="1023"/>
            <ac:spMk id="5" creationId="{344A3812-25A7-493E-9C1F-5DE586377D4F}"/>
          </ac:spMkLst>
        </pc:spChg>
        <pc:spChg chg="mod ord">
          <ac:chgData name="Alfred Asterjadhi" userId="39de57b9-85c0-4fd1-aaac-8ca2b6560ad0" providerId="ADAL" clId="{3FB5D7AC-6231-4790-9605-0F2E93BC9FAC}" dt="2023-12-08T02:11:09.669" v="300"/>
          <ac:spMkLst>
            <pc:docMk/>
            <pc:sldMk cId="1817802476" sldId="1023"/>
            <ac:spMk id="6" creationId="{974B2026-97FB-40D2-8F22-7E6D319B4EA2}"/>
          </ac:spMkLst>
        </pc:spChg>
        <pc:spChg chg="add del mod">
          <ac:chgData name="Alfred Asterjadhi" userId="39de57b9-85c0-4fd1-aaac-8ca2b6560ad0" providerId="ADAL" clId="{3FB5D7AC-6231-4790-9605-0F2E93BC9FAC}" dt="2023-12-08T02:07:41.916" v="207" actId="6264"/>
          <ac:spMkLst>
            <pc:docMk/>
            <pc:sldMk cId="1817802476" sldId="1023"/>
            <ac:spMk id="7" creationId="{C3462ECB-555B-82C1-8839-4E300BDADA28}"/>
          </ac:spMkLst>
        </pc:spChg>
        <pc:spChg chg="add del mod">
          <ac:chgData name="Alfred Asterjadhi" userId="39de57b9-85c0-4fd1-aaac-8ca2b6560ad0" providerId="ADAL" clId="{3FB5D7AC-6231-4790-9605-0F2E93BC9FAC}" dt="2023-12-08T02:07:41.916" v="207" actId="6264"/>
          <ac:spMkLst>
            <pc:docMk/>
            <pc:sldMk cId="1817802476" sldId="1023"/>
            <ac:spMk id="8" creationId="{2EE69A78-1E88-6175-E885-8AE19718D8BB}"/>
          </ac:spMkLst>
        </pc:spChg>
        <pc:spChg chg="add del mod">
          <ac:chgData name="Alfred Asterjadhi" userId="39de57b9-85c0-4fd1-aaac-8ca2b6560ad0" providerId="ADAL" clId="{3FB5D7AC-6231-4790-9605-0F2E93BC9FAC}" dt="2023-12-08T02:07:41.916" v="207" actId="6264"/>
          <ac:spMkLst>
            <pc:docMk/>
            <pc:sldMk cId="1817802476" sldId="1023"/>
            <ac:spMk id="9" creationId="{0A652A3F-0438-876D-BBE3-8CF92BA4D804}"/>
          </ac:spMkLst>
        </pc:spChg>
        <pc:spChg chg="add del mod">
          <ac:chgData name="Alfred Asterjadhi" userId="39de57b9-85c0-4fd1-aaac-8ca2b6560ad0" providerId="ADAL" clId="{3FB5D7AC-6231-4790-9605-0F2E93BC9FAC}" dt="2023-12-08T02:07:41.916" v="207" actId="6264"/>
          <ac:spMkLst>
            <pc:docMk/>
            <pc:sldMk cId="1817802476" sldId="1023"/>
            <ac:spMk id="10" creationId="{5206F9A5-37A5-A6D2-09CF-7A30AA517D5D}"/>
          </ac:spMkLst>
        </pc:spChg>
        <pc:spChg chg="add del mod">
          <ac:chgData name="Alfred Asterjadhi" userId="39de57b9-85c0-4fd1-aaac-8ca2b6560ad0" providerId="ADAL" clId="{3FB5D7AC-6231-4790-9605-0F2E93BC9FAC}" dt="2023-12-08T02:07:41.916" v="207" actId="6264"/>
          <ac:spMkLst>
            <pc:docMk/>
            <pc:sldMk cId="1817802476" sldId="1023"/>
            <ac:spMk id="11" creationId="{C89C4AD8-AFEA-5B64-46EE-A25583ED0E24}"/>
          </ac:spMkLst>
        </pc:spChg>
      </pc:sldChg>
      <pc:sldMasterChg chg="modSp mod">
        <pc:chgData name="Alfred Asterjadhi" userId="39de57b9-85c0-4fd1-aaac-8ca2b6560ad0" providerId="ADAL" clId="{3FB5D7AC-6231-4790-9605-0F2E93BC9FAC}" dt="2023-12-08T01:50:37.748" v="18" actId="20577"/>
        <pc:sldMasterMkLst>
          <pc:docMk/>
          <pc:sldMasterMk cId="0" sldId="2147483648"/>
        </pc:sldMasterMkLst>
        <pc:spChg chg="mod">
          <ac:chgData name="Alfred Asterjadhi" userId="39de57b9-85c0-4fd1-aaac-8ca2b6560ad0" providerId="ADAL" clId="{3FB5D7AC-6231-4790-9605-0F2E93BC9FAC}" dt="2023-12-08T01:50:37.748" v="18"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12/7/2023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802.11-23/2174r0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December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January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2023-12-10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December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December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December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a:t>December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a:t>December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a:t>December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Nov. 2023 meeting, and conf calls</a:t>
            </a:r>
          </a:p>
          <a:p>
            <a:pPr>
              <a:buFont typeface="Arial" panose="020B0604020202020204" pitchFamily="34" charset="0"/>
              <a:buChar char="•"/>
            </a:pPr>
            <a:r>
              <a:rPr lang="en-US" sz="1800" dirty="0"/>
              <a:t>Approve minutes from Nov. 2023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January 2024</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a:t>December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76399"/>
            <a:ext cx="4648199" cy="4799013"/>
          </a:xfrm>
        </p:spPr>
        <p:txBody>
          <a:bodyPr/>
          <a:lstStyle/>
          <a:p>
            <a:pPr lvl="0">
              <a:buFont typeface="Arial" panose="020B0604020202020204" pitchFamily="34" charset="0"/>
              <a:buChar char="•"/>
            </a:pPr>
            <a:r>
              <a:rPr lang="en-US" altLang="en-US" sz="1200" dirty="0"/>
              <a:t>Monday, PM1, Joint (13:30-15:30)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Nov. 2023 F2F,, and conf calls</a:t>
            </a:r>
          </a:p>
          <a:p>
            <a:pPr marL="800100" lvl="1" indent="-342900">
              <a:buFont typeface="Arial" panose="020B0604020202020204" pitchFamily="34" charset="0"/>
              <a:buChar char="•"/>
            </a:pPr>
            <a:r>
              <a:rPr lang="en-US" altLang="en-US" sz="1100" dirty="0"/>
              <a:t>Approve TG minutes </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1200" dirty="0"/>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a:p>
            <a:pPr lvl="0">
              <a:buFont typeface="Arial" panose="020B0604020202020204" pitchFamily="34" charset="0"/>
              <a:buChar char="•"/>
            </a:pPr>
            <a:r>
              <a:rPr lang="en-US" altLang="en-US" sz="1200" dirty="0"/>
              <a:t>Tuesday, PM2, MAC (16:00-18:00)</a:t>
            </a:r>
            <a:endParaRPr lang="en-US" altLang="en-US" sz="1100" dirty="0"/>
          </a:p>
          <a:p>
            <a:pPr lvl="1">
              <a:lnSpc>
                <a:spcPct val="80000"/>
              </a:lnSpc>
              <a:buFont typeface="Arial" panose="020B0604020202020204" pitchFamily="34" charset="0"/>
              <a:buChar char="•"/>
            </a:pPr>
            <a:r>
              <a:rPr lang="en-US" altLang="en-US" sz="11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a:t>December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buFont typeface="Arial" panose="020B0604020202020204" pitchFamily="34" charset="0"/>
              <a:buChar char="•"/>
            </a:pPr>
            <a:r>
              <a:rPr lang="en-US" altLang="en-US" sz="1200" dirty="0"/>
              <a:t>Wednesday, PM2, MAC/PHY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March. 2024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a:t>December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1028894797"/>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Panama City, Panama</a:t>
            </a:r>
          </a:p>
          <a:p>
            <a:pPr algn="ctr">
              <a:lnSpc>
                <a:spcPct val="90000"/>
              </a:lnSpc>
              <a:buFontTx/>
              <a:buNone/>
            </a:pPr>
            <a:r>
              <a:rPr lang="en-US" sz="4000" dirty="0">
                <a:latin typeface="Arial" panose="020B0604020202020204" pitchFamily="34" charset="0"/>
              </a:rPr>
              <a:t>January 14-19,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December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a:t>December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2302504023"/>
              </p:ext>
            </p:extLst>
          </p:nvPr>
        </p:nvGraphicFramePr>
        <p:xfrm>
          <a:off x="851217" y="1582301"/>
          <a:ext cx="7736268" cy="355898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algn="l"/>
                      <a:endParaRPr lang="en-US" sz="1000" b="0" dirty="0">
                        <a:solidFill>
                          <a:schemeClr val="tx1"/>
                        </a:solidFill>
                        <a:effectLst/>
                        <a:latin typeface="+mn-lt"/>
                      </a:endParaRPr>
                    </a:p>
                  </a:txBody>
                  <a:tcPr anchor="ctr"/>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989680276"/>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548110535"/>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3552950581"/>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883746937"/>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387928932"/>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774712473"/>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2101445955"/>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2152067327"/>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3829173949"/>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750082298"/>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a:buFont typeface="Arial" panose="020B0604020202020204" pitchFamily="34" charset="0"/>
              <a:buChar char="•"/>
            </a:pPr>
            <a:r>
              <a:rPr lang="en-GB" sz="1400" dirty="0"/>
              <a:t>Summary from November 2023 meeting, and conf calls</a:t>
            </a:r>
          </a:p>
          <a:p>
            <a:pPr>
              <a:buFont typeface="Arial" panose="020B0604020202020204" pitchFamily="34" charset="0"/>
              <a:buChar char="•"/>
            </a:pPr>
            <a:r>
              <a:rPr lang="en-GB" sz="1400" dirty="0"/>
              <a:t>Progress Report</a:t>
            </a:r>
          </a:p>
          <a:p>
            <a:pPr lvl="0">
              <a:buFont typeface="Arial" panose="020B0604020202020204" pitchFamily="34" charset="0"/>
              <a:buChar char="•"/>
            </a:pPr>
            <a:r>
              <a:rPr lang="en-GB" sz="1400" dirty="0"/>
              <a:t>Submissions: </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a:t>December 2023</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a:xfrm>
            <a:off x="685800" y="685800"/>
            <a:ext cx="7770813" cy="1065213"/>
          </a:xfrm>
        </p:spPr>
        <p:txBody>
          <a:bodyPr/>
          <a:lstStyle/>
          <a:p>
            <a:r>
              <a:rPr lang="en-US" dirty="0"/>
              <a:t>Summary from Nov. meeting &amp; conf calls</a:t>
            </a:r>
          </a:p>
        </p:txBody>
      </p:sp>
      <p:sp>
        <p:nvSpPr>
          <p:cNvPr id="10" name="Content Placeholder 9">
            <a:extLst>
              <a:ext uri="{FF2B5EF4-FFF2-40B4-BE49-F238E27FC236}">
                <a16:creationId xmlns:a16="http://schemas.microsoft.com/office/drawing/2014/main" id="{C94BFE34-E164-362E-520A-13529A3EC875}"/>
              </a:ext>
            </a:extLst>
          </p:cNvPr>
          <p:cNvSpPr>
            <a:spLocks noGrp="1"/>
          </p:cNvSpPr>
          <p:nvPr>
            <p:ph idx="1"/>
          </p:nvPr>
        </p:nvSpPr>
        <p:spPr>
          <a:xfrm>
            <a:off x="685800" y="1981200"/>
            <a:ext cx="5091201" cy="4113213"/>
          </a:xfrm>
        </p:spPr>
        <p:txBody>
          <a:bodyPr/>
          <a:lstStyle/>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a:xfrm>
            <a:off x="696912" y="333375"/>
            <a:ext cx="1874823" cy="273050"/>
          </a:xfrm>
        </p:spPr>
        <p:txBody>
          <a:bodyPr/>
          <a:lstStyle/>
          <a:p>
            <a:r>
              <a:rPr lang="en-US"/>
              <a:t>December 2023</a:t>
            </a:r>
            <a:endParaRPr lang="en-GB" dirty="0"/>
          </a:p>
        </p:txBody>
      </p:sp>
    </p:spTree>
    <p:extLst>
      <p:ext uri="{BB962C8B-B14F-4D97-AF65-F5344CB8AC3E}">
        <p14:creationId xmlns:p14="http://schemas.microsoft.com/office/powerpoint/2010/main" val="18433318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5711E-BCAB-4493-96D7-3E163ED51115}"/>
              </a:ext>
            </a:extLst>
          </p:cNvPr>
          <p:cNvSpPr>
            <a:spLocks noGrp="1"/>
          </p:cNvSpPr>
          <p:nvPr>
            <p:ph type="title"/>
          </p:nvPr>
        </p:nvSpPr>
        <p:spPr>
          <a:xfrm>
            <a:off x="685800" y="685800"/>
            <a:ext cx="7770813" cy="1065213"/>
          </a:xfrm>
        </p:spPr>
        <p:txBody>
          <a:bodyPr/>
          <a:lstStyle/>
          <a:p>
            <a:r>
              <a:rPr lang="en-US" dirty="0"/>
              <a:t>Progress Report</a:t>
            </a:r>
          </a:p>
        </p:txBody>
      </p:sp>
      <p:sp>
        <p:nvSpPr>
          <p:cNvPr id="4" name="Slide Number Placeholder 3">
            <a:extLst>
              <a:ext uri="{FF2B5EF4-FFF2-40B4-BE49-F238E27FC236}">
                <a16:creationId xmlns:a16="http://schemas.microsoft.com/office/drawing/2014/main" id="{924075F1-93EF-C050-17B2-BE6404999E2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100C689-5F6F-4287-7B1F-79D5C6E4540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3E650DE-220E-373E-8A82-1E6F3D3A9179}"/>
              </a:ext>
            </a:extLst>
          </p:cNvPr>
          <p:cNvSpPr>
            <a:spLocks noGrp="1"/>
          </p:cNvSpPr>
          <p:nvPr>
            <p:ph type="dt" idx="15"/>
          </p:nvPr>
        </p:nvSpPr>
        <p:spPr>
          <a:xfrm>
            <a:off x="696912" y="333375"/>
            <a:ext cx="1874823" cy="273050"/>
          </a:xfrm>
        </p:spPr>
        <p:txBody>
          <a:bodyPr/>
          <a:lstStyle/>
          <a:p>
            <a:r>
              <a:rPr lang="en-US"/>
              <a:t>December 2023</a:t>
            </a:r>
            <a:endParaRPr lang="en-GB" dirty="0"/>
          </a:p>
        </p:txBody>
      </p:sp>
    </p:spTree>
    <p:extLst>
      <p:ext uri="{BB962C8B-B14F-4D97-AF65-F5344CB8AC3E}">
        <p14:creationId xmlns:p14="http://schemas.microsoft.com/office/powerpoint/2010/main" val="35020696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a:t>December 2023</a:t>
            </a:r>
            <a:endParaRPr lang="en-GB" dirty="0"/>
          </a:p>
        </p:txBody>
      </p:sp>
    </p:spTree>
    <p:extLst>
      <p:ext uri="{BB962C8B-B14F-4D97-AF65-F5344CB8AC3E}">
        <p14:creationId xmlns:p14="http://schemas.microsoft.com/office/powerpoint/2010/main" val="4927380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PHY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a:t>December 2023</a:t>
            </a:r>
            <a:endParaRPr lang="en-GB" dirty="0"/>
          </a:p>
        </p:txBody>
      </p:sp>
    </p:spTree>
    <p:extLst>
      <p:ext uri="{BB962C8B-B14F-4D97-AF65-F5344CB8AC3E}">
        <p14:creationId xmlns:p14="http://schemas.microsoft.com/office/powerpoint/2010/main" val="27573114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a:t>December 2023</a:t>
            </a:r>
            <a:endParaRPr lang="en-GB" dirty="0"/>
          </a:p>
        </p:txBody>
      </p:sp>
    </p:spTree>
    <p:extLst>
      <p:ext uri="{BB962C8B-B14F-4D97-AF65-F5344CB8AC3E}">
        <p14:creationId xmlns:p14="http://schemas.microsoft.com/office/powerpoint/2010/main" val="35775880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0">
              <a:buFont typeface="Arial" panose="020B0604020202020204" pitchFamily="34" charset="0"/>
              <a:buChar char="•"/>
            </a:pPr>
            <a:r>
              <a:rPr lang="en-GB" sz="1800" dirty="0" err="1"/>
              <a:t>AoB</a:t>
            </a:r>
            <a:r>
              <a:rPr lang="en-GB" sz="1800" dirty="0"/>
              <a:t>:</a:t>
            </a:r>
          </a:p>
          <a:p>
            <a:pPr>
              <a:buFont typeface="Arial" panose="020B0604020202020204" pitchFamily="34" charset="0"/>
              <a:buChar char="•"/>
            </a:pPr>
            <a:r>
              <a:rPr lang="en-GB" sz="1800" dirty="0"/>
              <a:t>Adjourn</a:t>
            </a:r>
            <a:endParaRPr lang="en-US" sz="1800" dirty="0"/>
          </a:p>
          <a:p>
            <a:pPr lvl="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a:t>December 2023</a:t>
            </a:r>
            <a:endParaRPr lang="en-GB" dirty="0"/>
          </a:p>
        </p:txBody>
      </p:sp>
    </p:spTree>
    <p:extLst>
      <p:ext uri="{BB962C8B-B14F-4D97-AF65-F5344CB8AC3E}">
        <p14:creationId xmlns:p14="http://schemas.microsoft.com/office/powerpoint/2010/main" val="18248348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Wednesday PHY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a:t>December 2023</a:t>
            </a:r>
            <a:endParaRPr lang="en-GB" dirty="0"/>
          </a:p>
        </p:txBody>
      </p:sp>
    </p:spTree>
    <p:extLst>
      <p:ext uri="{BB962C8B-B14F-4D97-AF65-F5344CB8AC3E}">
        <p14:creationId xmlns:p14="http://schemas.microsoft.com/office/powerpoint/2010/main" val="18178024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a:buFont typeface="Arial" panose="020B0604020202020204" pitchFamily="34" charset="0"/>
              <a:buChar char="•"/>
            </a:pPr>
            <a:r>
              <a:rPr lang="en-GB" sz="1400" dirty="0"/>
              <a:t>Submission:</a:t>
            </a:r>
          </a:p>
          <a:p>
            <a:pPr>
              <a:buFont typeface="Arial" panose="020B0604020202020204" pitchFamily="34" charset="0"/>
              <a:buChar char="•"/>
            </a:pPr>
            <a:r>
              <a:rPr lang="en-GB" sz="1400" dirty="0"/>
              <a:t>Motions:</a:t>
            </a:r>
          </a:p>
          <a:p>
            <a:pPr lvl="0">
              <a:buFont typeface="Arial" panose="020B0604020202020204" pitchFamily="34" charset="0"/>
              <a:buChar char="•"/>
            </a:pPr>
            <a:r>
              <a:rPr lang="en-US" sz="1400" dirty="0"/>
              <a:t>Status, Goals for Mar. 2024, Telcos, Ad-Hoc, Timeline</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December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January IEEE 802 wireless interim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whether attending in-person or remotely</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here: </a:t>
            </a:r>
            <a:r>
              <a:rPr lang="en-US" sz="2000" dirty="0">
                <a:solidFill>
                  <a:srgbClr val="FF0000"/>
                </a:solidFill>
              </a:rPr>
              <a:t>TBD</a:t>
            </a:r>
            <a:endParaRPr lang="en-US" sz="1600" dirty="0">
              <a:solidFill>
                <a:srgbClr val="FF0000"/>
              </a:solidFill>
            </a:endParaRPr>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a:t>
            </a:r>
          </a:p>
          <a:p>
            <a:pPr>
              <a:buFont typeface="Arial" panose="020B0604020202020204" pitchFamily="34" charset="0"/>
              <a:buChar char="•"/>
            </a:pPr>
            <a:r>
              <a:rPr lang="en-US" sz="1600" dirty="0"/>
              <a:t>PHY:</a:t>
            </a:r>
          </a:p>
          <a:p>
            <a:pPr>
              <a:buFont typeface="Arial" panose="020B0604020202020204" pitchFamily="34" charset="0"/>
              <a:buChar char="•"/>
            </a:pPr>
            <a:r>
              <a:rPr lang="en-US" sz="1600" dirty="0"/>
              <a:t>Joint:</a:t>
            </a:r>
          </a:p>
          <a:p>
            <a:pPr>
              <a:buFont typeface="Arial" panose="020B0604020202020204" pitchFamily="34" charset="0"/>
              <a:buChar char="•"/>
            </a:pPr>
            <a:r>
              <a:rPr lang="en-US" sz="1600" dirty="0"/>
              <a:t>Total:</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a:t>December 2023</a:t>
            </a:r>
            <a:endParaRPr lang="en-GB" dirty="0"/>
          </a:p>
        </p:txBody>
      </p:sp>
    </p:spTree>
    <p:extLst>
      <p:ext uri="{BB962C8B-B14F-4D97-AF65-F5344CB8AC3E}">
        <p14:creationId xmlns:p14="http://schemas.microsoft.com/office/powerpoint/2010/main" val="37597181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March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a:t>December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113213"/>
          </a:xfrm>
        </p:spPr>
        <p:txBody>
          <a:bodyPr/>
          <a:lstStyle/>
          <a:p>
            <a:pPr lvl="0"/>
            <a:endParaRPr lang="en-US" dirty="0"/>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a:t>December 2023</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a:xfrm>
            <a:off x="685800" y="1981200"/>
            <a:ext cx="7770813" cy="4113213"/>
          </a:xfrm>
        </p:spPr>
        <p:txBody>
          <a:bodyPr/>
          <a:lstStyle/>
          <a:p>
            <a:endParaRPr lang="en-US" dirty="0"/>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a:t>December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a:xfrm>
            <a:off x="685800" y="685800"/>
            <a:ext cx="7770813" cy="1065213"/>
          </a:xfrm>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dirty="0"/>
              <a:t>PAR approved										Mar 2019</a:t>
            </a:r>
          </a:p>
          <a:p>
            <a:pPr>
              <a:buFont typeface="Arial" panose="020B0604020202020204" pitchFamily="34" charset="0"/>
              <a:buChar char="•"/>
            </a:pPr>
            <a:r>
              <a:rPr lang="en-US" sz="1600" dirty="0"/>
              <a:t>First TG meeting									May 2019</a:t>
            </a:r>
          </a:p>
          <a:p>
            <a:pPr>
              <a:buFont typeface="Arial" panose="020B0604020202020204" pitchFamily="34" charset="0"/>
              <a:buChar char="•"/>
            </a:pPr>
            <a:r>
              <a:rPr lang="en-US" sz="1600" dirty="0"/>
              <a:t>D0.1 												Sept 2020</a:t>
            </a:r>
          </a:p>
          <a:p>
            <a:pPr>
              <a:buFont typeface="Arial" panose="020B0604020202020204" pitchFamily="34" charset="0"/>
              <a:buChar char="•"/>
            </a:pPr>
            <a:r>
              <a:rPr lang="en-US" sz="1600" dirty="0"/>
              <a:t>D1.0 WG Comment Collection							May 2021</a:t>
            </a:r>
          </a:p>
          <a:p>
            <a:pPr>
              <a:buFont typeface="Arial" panose="020B0604020202020204" pitchFamily="34" charset="0"/>
              <a:buChar char="•"/>
            </a:pPr>
            <a:r>
              <a:rPr lang="en-US" sz="1600" dirty="0"/>
              <a:t>D2.0 WG Letter Ballot								May 2022</a:t>
            </a:r>
          </a:p>
          <a:p>
            <a:pPr>
              <a:buFont typeface="Arial" panose="020B0604020202020204" pitchFamily="34" charset="0"/>
              <a:buChar char="•"/>
            </a:pPr>
            <a:r>
              <a:rPr lang="en-US" sz="1600" dirty="0"/>
              <a:t>D3.0 LB 											Jan 2023</a:t>
            </a:r>
          </a:p>
          <a:p>
            <a:pPr>
              <a:buFont typeface="Arial" panose="020B0604020202020204" pitchFamily="34" charset="0"/>
              <a:buChar char="•"/>
            </a:pPr>
            <a:r>
              <a:rPr lang="en-US" sz="1600" dirty="0"/>
              <a:t>D4.0 LB 											July 2023</a:t>
            </a:r>
          </a:p>
          <a:p>
            <a:pPr>
              <a:buFont typeface="Arial" panose="020B0604020202020204" pitchFamily="34" charset="0"/>
              <a:buChar char="•"/>
            </a:pPr>
            <a:r>
              <a:rPr lang="en-US" sz="1600" dirty="0"/>
              <a:t>D5.0 Recirculation LB 								Nov 2023</a:t>
            </a:r>
          </a:p>
          <a:p>
            <a:pPr>
              <a:buFont typeface="Arial" panose="020B0604020202020204" pitchFamily="34" charset="0"/>
              <a:buChar char="•"/>
            </a:pPr>
            <a:r>
              <a:rPr lang="en-US" sz="1600" dirty="0">
                <a:solidFill>
                  <a:schemeClr val="tx1"/>
                </a:solidFill>
              </a:rPr>
              <a:t>Initial SA Ballot 									Jan 2024</a:t>
            </a:r>
            <a:endParaRPr lang="en-US" sz="1600" strike="sngStrike" dirty="0">
              <a:solidFill>
                <a:schemeClr val="tx1"/>
              </a:solidFill>
            </a:endParaRPr>
          </a:p>
          <a:p>
            <a:pPr>
              <a:buFont typeface="Arial" panose="020B0604020202020204" pitchFamily="34" charset="0"/>
              <a:buChar char="•"/>
            </a:pPr>
            <a:r>
              <a:rPr lang="en-US" sz="1600" dirty="0"/>
              <a:t>Final 802.11 WG approval								Sept 2024</a:t>
            </a:r>
          </a:p>
          <a:p>
            <a:pPr>
              <a:buFont typeface="Arial" panose="020B0604020202020204" pitchFamily="34" charset="0"/>
              <a:buChar char="•"/>
            </a:pPr>
            <a:r>
              <a:rPr lang="en-US" sz="1600" dirty="0"/>
              <a:t>802 EC approval									Sept 2024</a:t>
            </a:r>
          </a:p>
          <a:p>
            <a:pPr>
              <a:buFont typeface="Arial" panose="020B0604020202020204" pitchFamily="34" charset="0"/>
              <a:buChar char="•"/>
            </a:pPr>
            <a:r>
              <a:rPr lang="en-US" sz="1600" dirty="0"/>
              <a:t>RevCom and SASB approval							Dec 2024</a:t>
            </a:r>
            <a:endParaRPr lang="en-US" altLang="en-US" sz="1600" dirty="0">
              <a:solidFill>
                <a:srgbClr val="FF0000"/>
              </a:solidFill>
            </a:endParaRPr>
          </a:p>
          <a:p>
            <a:pPr>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a:xfrm>
            <a:off x="696912" y="333375"/>
            <a:ext cx="1874823" cy="273050"/>
          </a:xfrm>
        </p:spPr>
        <p:txBody>
          <a:bodyPr/>
          <a:lstStyle/>
          <a:p>
            <a:r>
              <a:rPr lang="en-US"/>
              <a:t>December 2023</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a:t>December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December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December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a:t>
            </a:r>
            <a:r>
              <a:rPr lang="en-GB" sz="1200">
                <a:hlinkClick r:id="rId9"/>
              </a:rPr>
              <a:t>com</a:t>
            </a:r>
            <a:r>
              <a:rPr lang="en-GB" sz="120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December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December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162024</TotalTime>
  <Words>2850</Words>
  <Application>Microsoft Office PowerPoint</Application>
  <PresentationFormat>On-screen Show (4:3)</PresentationFormat>
  <Paragraphs>389</Paragraphs>
  <Slides>35</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3" baseType="lpstr">
      <vt:lpstr>Arial</vt:lpstr>
      <vt:lpstr>Arial Black</vt:lpstr>
      <vt:lpstr>Calibri</vt:lpstr>
      <vt:lpstr>Monotype Sorts</vt:lpstr>
      <vt:lpstr>Times New Roman</vt:lpstr>
      <vt:lpstr>Wingdings</vt:lpstr>
      <vt:lpstr>Office Theme</vt:lpstr>
      <vt:lpstr>Document</vt:lpstr>
      <vt:lpstr>TGbe January 2024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Submission’s List 1</vt:lpstr>
      <vt:lpstr>Monday Joint Agenda-AM2</vt:lpstr>
      <vt:lpstr>Summary from Nov. meeting &amp; conf calls</vt:lpstr>
      <vt:lpstr>Progress Report</vt:lpstr>
      <vt:lpstr>Tuesday MAC Agenda–AM2</vt:lpstr>
      <vt:lpstr>Tuesday PHY Agenda–AM2</vt:lpstr>
      <vt:lpstr>Tuesday MAC Agenda–PM2</vt:lpstr>
      <vt:lpstr>Wednesday MAC Agenda–PM2</vt:lpstr>
      <vt:lpstr>Wednesday PHY Agenda–PM2</vt:lpstr>
      <vt:lpstr>Thursday Joint Agenda-PM1</vt:lpstr>
      <vt:lpstr>Status</vt:lpstr>
      <vt:lpstr>Goals for March 2024</vt:lpstr>
      <vt:lpstr>Teleconference Plan</vt:lpstr>
      <vt:lpstr>Ad-Hoc Plan</vt:lpstr>
      <vt:lpstr>TGbe 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1429</cp:revision>
  <cp:lastPrinted>1601-01-01T00:00:00Z</cp:lastPrinted>
  <dcterms:created xsi:type="dcterms:W3CDTF">2017-01-26T15:28:16Z</dcterms:created>
  <dcterms:modified xsi:type="dcterms:W3CDTF">2023-12-08T02:15:13Z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