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0231E-E28C-4016-9CA2-AF35D1938248}" v="4" dt="2024-01-19T01:35:13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802.11-23/2175r2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74-11-00bn-tgbn-jan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01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January</a:t>
            </a:r>
            <a:r>
              <a:rPr lang="en-US" dirty="0"/>
              <a:t>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2024-01-18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TGbn had scheduled 9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Elected 3 chairs for each ad-hoc (MAC/PHY)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 ad-hoc chairs: Dongguk Lim, Sigurd Schelstraete, Tianyu Wu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 ad-hoc chairs: Xiaofei Wang, Srinivas Kandala, Jeongki Kim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more than 50 technical submissions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Consensus reached on distributed RU and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11-23/2174r11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are available in </a:t>
            </a:r>
            <a:r>
              <a:rPr lang="en-US" dirty="0">
                <a:hlinkClick r:id="rId4"/>
              </a:rPr>
              <a:t>11-24/171r1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March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29 	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01				(Thursday) 			– Joint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05 	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08				(Thursday) 			– No Conf Call	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12 				(Monday)				– No Conf Call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15				(Thursday) 			– No Conf Call			Holiday</a:t>
            </a:r>
            <a:endParaRPr lang="en-US" sz="1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19 				(Monday)				– No Conf Call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22				(Thursday) 			– MAC/PHY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26 				(Monday)				– Joint 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29				(Thursday) 			– 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04 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07			(Thursday) 			– Joint 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GB" sz="14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5100</TotalTime>
  <Words>508</Words>
  <Application>Microsoft Office PowerPoint</Application>
  <PresentationFormat>Widescreen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TGbn January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2024-01-19T01:35:23Z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