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0231E-E28C-4016-9CA2-AF35D1938248}" v="3" dt="2024-01-19T01:19:47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20:17.678" v="503" actId="6549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0:56:42.834" v="32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14:31.327" v="40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19:55.435" v="4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19:55.435" v="47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74-11-00bn-tgbn-jan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01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TGbn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November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2024-01-18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TGbn had scheduled 9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Elected 3 chairs for each ad-hoc (MAC/PHY)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 ad-hoc chairs: Dongguk Lim, Sigurd Schelstraete, Tianyu Wu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 ad-hoc chairs: Xiaofei Wang, Srinivas Kandala, Jeongki Kim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more than 50 technical submissions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Consensus reached on distributed RU and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11-23/2174r11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</a:t>
            </a:r>
            <a:r>
              <a:rPr lang="en-US"/>
              <a:t>are available in </a:t>
            </a:r>
            <a:r>
              <a:rPr lang="en-US">
                <a:hlinkClick r:id="rId4"/>
              </a:rPr>
              <a:t>11-24/171r1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March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29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01				(Thursday) 			– Joint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05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08				(Thursday) 			– No Conf Call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12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15				(Thursday) 			– No Conf Call			Holiday</a:t>
            </a:r>
            <a:endParaRPr lang="en-US" sz="1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19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22				(Thursday) 			– MAC/PHY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26 				(Monday)				– Joint 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29				(Thursday) 			– 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04 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07			(Thursday) 			– Joint 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GB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5092</TotalTime>
  <Words>508</Words>
  <Application>Microsoft Office PowerPoint</Application>
  <PresentationFormat>Widescreen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2024-01-19T01:20:18Z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