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60231E-E28C-4016-9CA2-AF35D1938248}" v="2" dt="2024-01-19T01:00:49.2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B60231E-E28C-4016-9CA2-AF35D1938248}"/>
    <pc:docChg chg="custSel modSld modMainMaster">
      <pc:chgData name="Alfred Asterjadhi" userId="39de57b9-85c0-4fd1-aaac-8ca2b6560ad0" providerId="ADAL" clId="{7B60231E-E28C-4016-9CA2-AF35D1938248}" dt="2024-01-19T01:03:59.336" v="402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02:01.130" v="36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7B60231E-E28C-4016-9CA2-AF35D1938248}" dt="2024-01-19T01:02:01.130" v="36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B60231E-E28C-4016-9CA2-AF35D1938248}" dt="2024-01-19T00:56:40.221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7B60231E-E28C-4016-9CA2-AF35D1938248}" dt="2024-01-19T00:56:42.834" v="32"/>
        <pc:sldMkLst>
          <pc:docMk/>
          <pc:sldMk cId="7809349" sldId="259"/>
        </pc:sldMkLst>
        <pc:spChg chg="mod">
          <ac:chgData name="Alfred Asterjadhi" userId="39de57b9-85c0-4fd1-aaac-8ca2b6560ad0" providerId="ADAL" clId="{7B60231E-E28C-4016-9CA2-AF35D1938248}" dt="2024-01-19T00:56:42.834" v="3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B60231E-E28C-4016-9CA2-AF35D1938248}" dt="2024-01-19T00:56:59.451" v="3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B60231E-E28C-4016-9CA2-AF35D1938248}" dt="2024-01-19T00:56:36.456" v="29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B60231E-E28C-4016-9CA2-AF35D1938248}" dt="2024-01-19T00:56:59.451" v="35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B60231E-E28C-4016-9CA2-AF35D1938248}" dt="2024-01-19T00:56:41.599" v="31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B60231E-E28C-4016-9CA2-AF35D1938248}" dt="2024-01-19T01:03:59.336" v="40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7B60231E-E28C-4016-9CA2-AF35D1938248}" dt="2024-01-19T00:56:27.412" v="1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B60231E-E28C-4016-9CA2-AF35D1938248}" dt="2024-01-19T00:56:17.840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7B60231E-E28C-4016-9CA2-AF35D1938248}" dt="2024-01-19T00:56:27.412" v="1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174-11-00bn-tgbn-jan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>
                <a:solidFill>
                  <a:schemeClr val="tx1"/>
                </a:solidFill>
              </a:rPr>
              <a:t>TGbn</a:t>
            </a:r>
            <a:r>
              <a:rPr lang="en-US" alt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November </a:t>
            </a:r>
            <a:r>
              <a:rPr lang="en-US" altLang="en-US" dirty="0">
                <a:solidFill>
                  <a:schemeClr val="tx1"/>
                </a:solidFill>
              </a:rPr>
              <a:t>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2023-01-18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593758"/>
              </p:ext>
            </p:extLst>
          </p:nvPr>
        </p:nvGraphicFramePr>
        <p:xfrm>
          <a:off x="1825625" y="2683670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52553" imgH="2514074" progId="Word.Document.8">
                  <p:embed/>
                </p:oleObj>
              </mc:Choice>
              <mc:Fallback>
                <p:oleObj name="Document" r:id="rId2" imgW="8552553" imgH="2514074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25" y="2683670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TGbn had scheduled 9 sessions during the January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Elected 3 chairs for each ad-hoc (MAC/PHY)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PHY ad-hoc chairs: Dongguk Lim, Sigurd Schelstraete, Tianyu Wu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MAC ad-hoc chairs: Xiaofei Wang, Srinivas Kandala, Jeongki Kim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Discussed more than 50 technical submissions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Consensus reached on distributed RU and roaming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</a:t>
            </a:r>
            <a:r>
              <a:rPr lang="en-US" dirty="0">
                <a:hlinkClick r:id="rId3"/>
              </a:rPr>
              <a:t>11-23/2174r11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Goals for March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 technical submissions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 29 				(Monday)				– MAC/PHY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01				(Thursday) 			– Joint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05 				(Monday)				– MAC/PHY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08				(Thursday) 			– No Conf Call			Holiday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12 				(Monday)				– No Conf Call			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15				(Thursday) 			– No Conf Call			Holiday</a:t>
            </a:r>
            <a:endParaRPr lang="en-US" sz="1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Feb 19 				(Monday)				– No Conf Call			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22				(Thursday) 			– MAC/PHY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26 				(Monday)				– Joint 	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Feb 29				(Thursday) 			– MAC/PHY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04 			(Monday)				– MAC/PHY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 07			(Thursday) 			– Joint 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GB" sz="1400" b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5091</TotalTime>
  <Words>503</Words>
  <Application>Microsoft Office PowerPoint</Application>
  <PresentationFormat>Widescreen</PresentationFormat>
  <Paragraphs>53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TGbn November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</cp:lastModifiedBy>
  <cp:revision>45</cp:revision>
  <cp:lastPrinted>1601-01-01T00:00:00Z</cp:lastPrinted>
  <dcterms:created xsi:type="dcterms:W3CDTF">2019-08-12T15:18:02Z</dcterms:created>
  <dcterms:modified xsi:type="dcterms:W3CDTF">2024-01-19T01:04:01Z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