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61" r:id="rId25"/>
    <p:sldId id="1006" r:id="rId26"/>
    <p:sldId id="1023" r:id="rId27"/>
    <p:sldId id="1024" r:id="rId28"/>
    <p:sldId id="1025" r:id="rId29"/>
    <p:sldId id="1028" r:id="rId30"/>
    <p:sldId id="1021" r:id="rId31"/>
    <p:sldId id="322" r:id="rId32"/>
    <p:sldId id="319" r:id="rId33"/>
    <p:sldId id="365" r:id="rId34"/>
    <p:sldId id="1036" r:id="rId35"/>
    <p:sldId id="1062" r:id="rId36"/>
    <p:sldId id="1030" r:id="rId37"/>
    <p:sldId id="1063" r:id="rId38"/>
    <p:sldId id="1064" r:id="rId39"/>
    <p:sldId id="1065" r:id="rId40"/>
    <p:sldId id="1066" r:id="rId41"/>
    <p:sldId id="1067" r:id="rId42"/>
    <p:sldId id="1068" r:id="rId43"/>
    <p:sldId id="1029" r:id="rId44"/>
    <p:sldId id="1038" r:id="rId45"/>
    <p:sldId id="356" r:id="rId46"/>
    <p:sldId id="1039" r:id="rId47"/>
    <p:sldId id="1069" r:id="rId48"/>
    <p:sldId id="1033" r:id="rId49"/>
    <p:sldId id="362" r:id="rId50"/>
    <p:sldId id="1034" r:id="rId51"/>
    <p:sldId id="323"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8B2327-9F33-46AD-AA35-EEDF1DECFFAE}" v="16" dt="2023-12-08T01:41:29.4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3-12-08T01:54:31.996" v="1268" actId="20577"/>
      <pc:docMkLst>
        <pc:docMk/>
      </pc:docMkLst>
      <pc:sldChg chg="modSp mod">
        <pc:chgData name="Alfred Asterjadhi" userId="39de57b9-85c0-4fd1-aaac-8ca2b6560ad0" providerId="ADAL" clId="{918B2327-9F33-46AD-AA35-EEDF1DECFFAE}" dt="2023-12-08T00:45:25.828" v="1061" actId="20577"/>
        <pc:sldMkLst>
          <pc:docMk/>
          <pc:sldMk cId="0" sldId="256"/>
        </pc:sldMkLst>
        <pc:spChg chg="mod">
          <ac:chgData name="Alfred Asterjadhi" userId="39de57b9-85c0-4fd1-aaac-8ca2b6560ad0" providerId="ADAL" clId="{918B2327-9F33-46AD-AA35-EEDF1DECFFAE}" dt="2023-12-08T00:45:25.828" v="1061"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3-12-07T23:29:09.591" v="57"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3-12-08T01:53:06.700" v="1252" actId="20577"/>
        <pc:sldMkLst>
          <pc:docMk/>
          <pc:sldMk cId="0" sldId="257"/>
        </pc:sldMkLst>
        <pc:spChg chg="mod">
          <ac:chgData name="Alfred Asterjadhi" userId="39de57b9-85c0-4fd1-aaac-8ca2b6560ad0" providerId="ADAL" clId="{918B2327-9F33-46AD-AA35-EEDF1DECFFAE}" dt="2023-12-08T00:45:34.281" v="1062"/>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3-12-08T00:45:39.403" v="1064"/>
        <pc:sldMkLst>
          <pc:docMk/>
          <pc:sldMk cId="3254182675" sldId="258"/>
        </pc:sldMkLst>
        <pc:spChg chg="mod">
          <ac:chgData name="Alfred Asterjadhi" userId="39de57b9-85c0-4fd1-aaac-8ca2b6560ad0" providerId="ADAL" clId="{918B2327-9F33-46AD-AA35-EEDF1DECFFAE}" dt="2023-12-08T00:45:39.403" v="1064"/>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3-12-08T00:45:44.537" v="1066"/>
        <pc:sldMkLst>
          <pc:docMk/>
          <pc:sldMk cId="3136880362" sldId="260"/>
        </pc:sldMkLst>
        <pc:spChg chg="mod">
          <ac:chgData name="Alfred Asterjadhi" userId="39de57b9-85c0-4fd1-aaac-8ca2b6560ad0" providerId="ADAL" clId="{918B2327-9F33-46AD-AA35-EEDF1DECFFAE}" dt="2023-12-08T00:45:44.537" v="1066"/>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3-12-08T00:45:55.536" v="1074"/>
        <pc:sldMkLst>
          <pc:docMk/>
          <pc:sldMk cId="1676196551" sldId="261"/>
        </pc:sldMkLst>
        <pc:spChg chg="mod">
          <ac:chgData name="Alfred Asterjadhi" userId="39de57b9-85c0-4fd1-aaac-8ca2b6560ad0" providerId="ADAL" clId="{918B2327-9F33-46AD-AA35-EEDF1DECFFAE}" dt="2023-12-08T00:45:55.536" v="1074"/>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3-12-08T00:45:56.954" v="1075"/>
        <pc:sldMkLst>
          <pc:docMk/>
          <pc:sldMk cId="2927177891" sldId="263"/>
        </pc:sldMkLst>
        <pc:spChg chg="mod">
          <ac:chgData name="Alfred Asterjadhi" userId="39de57b9-85c0-4fd1-aaac-8ca2b6560ad0" providerId="ADAL" clId="{918B2327-9F33-46AD-AA35-EEDF1DECFFAE}" dt="2023-12-08T00:45:56.954" v="1075"/>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3-12-08T00:45:58.325" v="1076"/>
        <pc:sldMkLst>
          <pc:docMk/>
          <pc:sldMk cId="4277600907" sldId="264"/>
        </pc:sldMkLst>
        <pc:spChg chg="mod">
          <ac:chgData name="Alfred Asterjadhi" userId="39de57b9-85c0-4fd1-aaac-8ca2b6560ad0" providerId="ADAL" clId="{918B2327-9F33-46AD-AA35-EEDF1DECFFAE}" dt="2023-12-08T00:45:58.325" v="1076"/>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3-12-08T00:45:59.709" v="1077"/>
        <pc:sldMkLst>
          <pc:docMk/>
          <pc:sldMk cId="2436815634" sldId="265"/>
        </pc:sldMkLst>
        <pc:spChg chg="mod">
          <ac:chgData name="Alfred Asterjadhi" userId="39de57b9-85c0-4fd1-aaac-8ca2b6560ad0" providerId="ADAL" clId="{918B2327-9F33-46AD-AA35-EEDF1DECFFAE}" dt="2023-12-08T00:45:59.709" v="1077"/>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3-12-08T00:46:01.097" v="1078"/>
        <pc:sldMkLst>
          <pc:docMk/>
          <pc:sldMk cId="2400177835" sldId="266"/>
        </pc:sldMkLst>
        <pc:spChg chg="mod">
          <ac:chgData name="Alfred Asterjadhi" userId="39de57b9-85c0-4fd1-aaac-8ca2b6560ad0" providerId="ADAL" clId="{918B2327-9F33-46AD-AA35-EEDF1DECFFAE}" dt="2023-12-08T00:46:01.097" v="1078"/>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3-12-08T01:54:31.996" v="1268" actId="20577"/>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3-12-08T00:46:08.281" v="1083"/>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3-12-08T00:46:11.068" v="1085"/>
        <pc:sldMkLst>
          <pc:docMk/>
          <pc:sldMk cId="3976818858" sldId="269"/>
        </pc:sldMkLst>
        <pc:spChg chg="mod">
          <ac:chgData name="Alfred Asterjadhi" userId="39de57b9-85c0-4fd1-aaac-8ca2b6560ad0" providerId="ADAL" clId="{918B2327-9F33-46AD-AA35-EEDF1DECFFAE}" dt="2023-12-08T00:46:11.068" v="1085"/>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3-12-08T00:46:02.457" v="1079"/>
        <pc:sldMkLst>
          <pc:docMk/>
          <pc:sldMk cId="3387863760" sldId="270"/>
        </pc:sldMkLst>
        <pc:spChg chg="mod">
          <ac:chgData name="Alfred Asterjadhi" userId="39de57b9-85c0-4fd1-aaac-8ca2b6560ad0" providerId="ADAL" clId="{918B2327-9F33-46AD-AA35-EEDF1DECFFAE}" dt="2023-12-08T00:46:02.457" v="1079"/>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3-12-08T00:46:09.634" v="1084"/>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3-12-08T00:46:09.634" v="1084"/>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3-12-08T00:46:28.411" v="1098"/>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3-12-08T00:46:28.411" v="1098"/>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3-12-08T00:46:26.956" v="1097"/>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3-12-08T00:46:26.956" v="1097"/>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3-12-08T00:46:58.304" v="1117"/>
        <pc:sldMkLst>
          <pc:docMk/>
          <pc:sldMk cId="1677969607" sldId="323"/>
        </pc:sldMkLst>
        <pc:spChg chg="mod">
          <ac:chgData name="Alfred Asterjadhi" userId="39de57b9-85c0-4fd1-aaac-8ca2b6560ad0" providerId="ADAL" clId="{918B2327-9F33-46AD-AA35-EEDF1DECFFAE}" dt="2023-12-08T00:46:58.304" v="1117"/>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3-12-08T01:41:31.425" v="1142" actId="6549"/>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3-12-08T00:45:53.914" v="1073"/>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3-12-08T00:46:03.814" v="1080"/>
        <pc:sldMkLst>
          <pc:docMk/>
          <pc:sldMk cId="15571502" sldId="330"/>
        </pc:sldMkLst>
        <pc:spChg chg="mod">
          <ac:chgData name="Alfred Asterjadhi" userId="39de57b9-85c0-4fd1-aaac-8ca2b6560ad0" providerId="ADAL" clId="{918B2327-9F33-46AD-AA35-EEDF1DECFFAE}" dt="2023-12-08T00:46:03.814" v="1080"/>
          <ac:spMkLst>
            <pc:docMk/>
            <pc:sldMk cId="15571502" sldId="330"/>
            <ac:spMk id="6" creationId="{5C48BDE3-7807-417F-A4F1-5356D38590CA}"/>
          </ac:spMkLst>
        </pc:spChg>
      </pc:sldChg>
      <pc:sldChg chg="modSp mod">
        <pc:chgData name="Alfred Asterjadhi" userId="39de57b9-85c0-4fd1-aaac-8ca2b6560ad0" providerId="ADAL" clId="{918B2327-9F33-46AD-AA35-EEDF1DECFFAE}" dt="2023-12-08T00:46:05.168" v="1081"/>
        <pc:sldMkLst>
          <pc:docMk/>
          <pc:sldMk cId="3200711991" sldId="331"/>
        </pc:sldMkLst>
        <pc:spChg chg="mod">
          <ac:chgData name="Alfred Asterjadhi" userId="39de57b9-85c0-4fd1-aaac-8ca2b6560ad0" providerId="ADAL" clId="{918B2327-9F33-46AD-AA35-EEDF1DECFFAE}" dt="2023-12-08T00:46:05.168" v="1081"/>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3-12-08T00:46:06.659" v="1082"/>
        <pc:sldMkLst>
          <pc:docMk/>
          <pc:sldMk cId="2409609221" sldId="332"/>
        </pc:sldMkLst>
        <pc:spChg chg="mod">
          <ac:chgData name="Alfred Asterjadhi" userId="39de57b9-85c0-4fd1-aaac-8ca2b6560ad0" providerId="ADAL" clId="{918B2327-9F33-46AD-AA35-EEDF1DECFFAE}" dt="2023-12-08T00:46:06.659" v="1082"/>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3-12-08T00:45:36.690" v="1063"/>
        <pc:sldMkLst>
          <pc:docMk/>
          <pc:sldMk cId="3843208451" sldId="333"/>
        </pc:sldMkLst>
        <pc:spChg chg="mod">
          <ac:chgData name="Alfred Asterjadhi" userId="39de57b9-85c0-4fd1-aaac-8ca2b6560ad0" providerId="ADAL" clId="{918B2327-9F33-46AD-AA35-EEDF1DECFFAE}" dt="2023-12-07T23:39:09.964" v="135" actId="207"/>
          <ac:spMkLst>
            <pc:docMk/>
            <pc:sldMk cId="3843208451" sldId="333"/>
            <ac:spMk id="3" creationId="{918D7AE7-F661-4AD4-9210-88B6E5699ED9}"/>
          </ac:spMkLst>
        </pc:spChg>
        <pc:spChg chg="mod">
          <ac:chgData name="Alfred Asterjadhi" userId="39de57b9-85c0-4fd1-aaac-8ca2b6560ad0" providerId="ADAL" clId="{918B2327-9F33-46AD-AA35-EEDF1DECFFAE}" dt="2023-12-08T00:45:36.690" v="1063"/>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3-12-08T00:45:49.434" v="1072" actId="20577"/>
        <pc:sldMkLst>
          <pc:docMk/>
          <pc:sldMk cId="3977221359" sldId="340"/>
        </pc:sldMkLst>
        <pc:spChg chg="mod">
          <ac:chgData name="Alfred Asterjadhi" userId="39de57b9-85c0-4fd1-aaac-8ca2b6560ad0" providerId="ADAL" clId="{918B2327-9F33-46AD-AA35-EEDF1DECFFAE}" dt="2023-12-08T00:45:49.434" v="1072" actId="20577"/>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3-12-08T00:46:46.723" v="1111"/>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3-12-08T00:46:46.723" v="1111"/>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3-12-08T00:47:08.383" v="1122" actId="20577"/>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3-12-08T00:46:52.207" v="1115"/>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3-12-08T00:46:29.929" v="1099"/>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3-12-08T00:46:29.929" v="1099"/>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3-12-08T00:46:12.605" v="1086"/>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3-12-08T00:46:12.605" v="1086"/>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3-12-08T00:01:02.429" v="417"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918B2327-9F33-46AD-AA35-EEDF1DECFFAE}" dt="2023-12-08T00:46:18.935" v="1091"/>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3-12-08T00:46:18.935" v="1091"/>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3-12-08T00:46:25.714" v="1096"/>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3-12-08T00:46:25.714" v="1096"/>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3-12-08T00:46:20.437" v="1092"/>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3-12-08T00:10:50.795" v="694" actId="12"/>
          <ac:spMkLst>
            <pc:docMk/>
            <pc:sldMk cId="4200130042" sldId="1023"/>
            <ac:spMk id="3" creationId="{2682080F-BC47-47A6-E6F4-7C70F67F48F8}"/>
          </ac:spMkLst>
        </pc:spChg>
        <pc:spChg chg="mod">
          <ac:chgData name="Alfred Asterjadhi" userId="39de57b9-85c0-4fd1-aaac-8ca2b6560ad0" providerId="ADAL" clId="{918B2327-9F33-46AD-AA35-EEDF1DECFFAE}" dt="2023-12-08T00:46:20.437" v="1092"/>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3-12-08T00:46:21.758" v="1093"/>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3-12-08T00:08:15.800" v="574" actId="20577"/>
          <ac:spMkLst>
            <pc:docMk/>
            <pc:sldMk cId="991138630" sldId="1024"/>
            <ac:spMk id="3" creationId="{E24D4002-4764-1FA7-1147-DE995417131A}"/>
          </ac:spMkLst>
        </pc:spChg>
        <pc:spChg chg="mod">
          <ac:chgData name="Alfred Asterjadhi" userId="39de57b9-85c0-4fd1-aaac-8ca2b6560ad0" providerId="ADAL" clId="{918B2327-9F33-46AD-AA35-EEDF1DECFFAE}" dt="2023-12-08T00:46:21.758" v="1093"/>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3-12-08T00:46:23.135" v="1094"/>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3-12-08T00:30:56.326" v="833"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3-12-08T00:46:23.135" v="1094"/>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3-12-08T00:46:24.426" v="1095"/>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3-12-08T00:46:24.426" v="1095"/>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3-12-08T00:46:44.152" v="1109"/>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3-12-08T00:46:44.152" v="1109"/>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3-12-08T00:46:34.479" v="1102"/>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3-12-08T00:46:34.479" v="1102"/>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mod">
        <pc:chgData name="Alfred Asterjadhi" userId="39de57b9-85c0-4fd1-aaac-8ca2b6560ad0" providerId="ADAL" clId="{918B2327-9F33-46AD-AA35-EEDF1DECFFAE}" dt="2023-12-08T00:46:50.630" v="1114"/>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3-12-08T00:46:50.630" v="1114"/>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3-12-08T00:46:56.989" v="1116"/>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3-12-08T00:46:56.989" v="1116"/>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3-12-08T00:46:31.276" v="1100"/>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3-12-08T00:46:31.276" v="1100"/>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3-12-08T00:46:45.475" v="1110"/>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3-12-08T00:46:45.475" v="1110"/>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3-12-08T00:46:47.980" v="1112"/>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3-12-08T00:46:47.980" v="1112"/>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3-12-08T00:46:13.976" v="1087"/>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3-12-08T00:46:13.976" v="1087"/>
          <ac:spMkLst>
            <pc:docMk/>
            <pc:sldMk cId="3828928684" sldId="1058"/>
            <ac:spMk id="3" creationId="{D20906E0-F900-4991-83B1-675F5B67FA2D}"/>
          </ac:spMkLst>
        </pc:spChg>
      </pc:sldChg>
      <pc:sldChg chg="modSp add mod">
        <pc:chgData name="Alfred Asterjadhi" userId="39de57b9-85c0-4fd1-aaac-8ca2b6560ad0" providerId="ADAL" clId="{918B2327-9F33-46AD-AA35-EEDF1DECFFAE}" dt="2023-12-08T00:46:15.290" v="1088"/>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3-12-08T00:46:15.290" v="1088"/>
          <ac:spMkLst>
            <pc:docMk/>
            <pc:sldMk cId="1089014833" sldId="1059"/>
            <ac:spMk id="3" creationId="{D20906E0-F900-4991-83B1-675F5B67FA2D}"/>
          </ac:spMkLst>
        </pc:spChg>
      </pc:sldChg>
      <pc:sldChg chg="modSp add mod">
        <pc:chgData name="Alfred Asterjadhi" userId="39de57b9-85c0-4fd1-aaac-8ca2b6560ad0" providerId="ADAL" clId="{918B2327-9F33-46AD-AA35-EEDF1DECFFAE}" dt="2023-12-08T00:46:16.513" v="1089"/>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3-12-08T00:46:16.513" v="1089"/>
          <ac:spMkLst>
            <pc:docMk/>
            <pc:sldMk cId="3832852367" sldId="1060"/>
            <ac:spMk id="3" creationId="{D20906E0-F900-4991-83B1-675F5B67FA2D}"/>
          </ac:spMkLst>
        </pc:spChg>
      </pc:sldChg>
      <pc:sldChg chg="modSp add mod">
        <pc:chgData name="Alfred Asterjadhi" userId="39de57b9-85c0-4fd1-aaac-8ca2b6560ad0" providerId="ADAL" clId="{918B2327-9F33-46AD-AA35-EEDF1DECFFAE}" dt="2023-12-08T00:46:17.690" v="1090"/>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3-12-08T00:46:17.690" v="1090"/>
          <ac:spMkLst>
            <pc:docMk/>
            <pc:sldMk cId="2528763118" sldId="1061"/>
            <ac:spMk id="3" creationId="{D20906E0-F900-4991-83B1-675F5B67FA2D}"/>
          </ac:spMkLst>
        </pc:spChg>
      </pc:sldChg>
      <pc:sldChg chg="modSp add mod ord">
        <pc:chgData name="Alfred Asterjadhi" userId="39de57b9-85c0-4fd1-aaac-8ca2b6560ad0" providerId="ADAL" clId="{918B2327-9F33-46AD-AA35-EEDF1DECFFAE}" dt="2023-12-08T00:46:32.686" v="1101"/>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3-12-08T00:46:32.686" v="1101"/>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3-12-08T00:46:35.901" v="1103"/>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3-12-08T00:46:35.901" v="1103"/>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3-12-08T00:46:37.368" v="1104"/>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3-12-08T00:46:37.368" v="1104"/>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3-12-08T00:46:38.805" v="1105"/>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3-12-08T00:46:38.805" v="1105"/>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3-12-08T00:46:40.371" v="1106"/>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3-12-08T00:46:40.371" v="1106"/>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3-12-08T00:46:41.634" v="1107"/>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3-12-08T00:46:41.634" v="1107"/>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3-12-08T00:46:42.922" v="1108"/>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3-12-08T00:46:42.922" v="1108"/>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3-12-08T00:46:49.311" v="1113"/>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3-12-08T00:46:49.311" v="1113"/>
          <ac:spMkLst>
            <pc:docMk/>
            <pc:sldMk cId="1268796722" sldId="1069"/>
            <ac:spMk id="6" creationId="{A843F1B1-22CD-3B09-326F-EF9071A68CDB}"/>
          </ac:spMkLst>
        </pc:spChg>
      </pc:sldChg>
      <pc:sldMasterChg chg="modSp mod modSldLayout">
        <pc:chgData name="Alfred Asterjadhi" userId="39de57b9-85c0-4fd1-aaac-8ca2b6560ad0" providerId="ADAL" clId="{918B2327-9F33-46AD-AA35-EEDF1DECFFAE}" dt="2023-12-07T23:28:21.651" v="42" actId="20577"/>
        <pc:sldMasterMkLst>
          <pc:docMk/>
          <pc:sldMasterMk cId="0" sldId="2147483648"/>
        </pc:sldMasterMkLst>
        <pc:spChg chg="mod">
          <ac:chgData name="Alfred Asterjadhi" userId="39de57b9-85c0-4fd1-aaac-8ca2b6560ad0" providerId="ADAL" clId="{918B2327-9F33-46AD-AA35-EEDF1DECFFAE}" dt="2023-12-07T23:28:21.651" v="42" actId="20577"/>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802.11-23/2174r00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5" Type="http://schemas.openxmlformats.org/officeDocument/2006/relationships/hyperlink" Target="mailto:aasterja@qti.qualcomm.com" TargetMode="External"/><Relationship Id="rId4" Type="http://schemas.openxmlformats.org/officeDocument/2006/relationships/hyperlink" Target="mailto:yusuke.asai@ntt.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December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December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December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9427354"/>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362199"/>
            <a:ext cx="7770813"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 </a:t>
            </a:r>
          </a:p>
          <a:p>
            <a:pPr algn="ctr">
              <a:lnSpc>
                <a:spcPct val="90000"/>
              </a:lnSpc>
              <a:buFontTx/>
              <a:buNone/>
            </a:pPr>
            <a:r>
              <a:rPr lang="en-US" altLang="en-US" sz="2000" dirty="0">
                <a:solidFill>
                  <a:schemeClr val="tx1"/>
                </a:solidFill>
                <a:latin typeface="Arial" panose="020B0604020202020204" pitchFamily="34" charset="0"/>
              </a:rPr>
              <a:t>Vice Chair: Jianhan Liu (Mediatek), </a:t>
            </a:r>
          </a:p>
          <a:p>
            <a:pPr algn="ctr">
              <a:lnSpc>
                <a:spcPct val="90000"/>
              </a:lnSpc>
              <a:buFontTx/>
              <a:buNone/>
            </a:pPr>
            <a:r>
              <a:rPr lang="en-US" altLang="en-US" sz="2000" dirty="0">
                <a:solidFill>
                  <a:schemeClr val="tx1"/>
                </a:solidFill>
                <a:latin typeface="Arial" panose="020B0604020202020204" pitchFamily="34" charset="0"/>
              </a:rPr>
              <a:t>Vice Chair: Kiseon Ryu (NXP)</a:t>
            </a:r>
          </a:p>
          <a:p>
            <a:pPr algn="ctr">
              <a:lnSpc>
                <a:spcPct val="90000"/>
              </a:lnSpc>
              <a:buFontTx/>
              <a:buNone/>
            </a:pPr>
            <a:r>
              <a:rPr lang="en-US" altLang="en-US" sz="2000" dirty="0">
                <a:solidFill>
                  <a:schemeClr val="tx1"/>
                </a:solidFill>
                <a:latin typeface="Arial" panose="020B0604020202020204" pitchFamily="34" charset="0"/>
              </a:rPr>
              <a:t>Secretary: Yusuke Asai (NTT)</a:t>
            </a:r>
          </a:p>
          <a:p>
            <a:pPr algn="ctr">
              <a:lnSpc>
                <a:spcPct val="90000"/>
              </a:lnSpc>
            </a:pPr>
            <a:r>
              <a:rPr lang="en-US" altLang="en-US" sz="2000" dirty="0">
                <a:solidFill>
                  <a:schemeClr val="tx1"/>
                </a:solidFill>
                <a:latin typeface="Arial" panose="020B0604020202020204" pitchFamily="34" charset="0"/>
              </a:rPr>
              <a:t>Technical Editor: Ross Jian Yu (Huawei)</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3993079"/>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endParaRPr lang="en-US" sz="1000" b="0" i="0" u="sng"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sng" strike="noStrike" dirty="0">
                        <a:solidFill>
                          <a:schemeClr val="tx1"/>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endParaRPr lang="en-US" sz="1000" b="0" i="0" u="sng"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sng" strike="noStrike" dirty="0">
                        <a:solidFill>
                          <a:schemeClr val="tx1"/>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endParaRPr lang="en-US" sz="1000" b="0" i="0" u="sng"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sng" strike="noStrike" dirty="0">
                        <a:solidFill>
                          <a:schemeClr val="tx1"/>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endParaRPr lang="en-US" sz="1000" b="0" i="0" u="sng"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sng" strike="noStrike" dirty="0">
                        <a:solidFill>
                          <a:schemeClr val="tx1"/>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December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endParaRPr lang="en-US" sz="1000" b="0" i="0" u="sng"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sng" strike="noStrike" dirty="0">
                        <a:solidFill>
                          <a:schemeClr val="tx1"/>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a:t>
            </a:r>
          </a:p>
          <a:p>
            <a:pPr marL="457200" lvl="1" indent="0"/>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r>
              <a:rPr lang="en-US" dirty="0"/>
              <a:t>MAC ad-hoc chairs candidates</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solidFill>
                  <a:srgbClr val="FF0000"/>
                </a:solidFill>
              </a:rPr>
              <a:t>TBD</a:t>
            </a:r>
            <a:endParaRPr lang="en-US" sz="1600" dirty="0">
              <a:solidFill>
                <a:srgbClr val="FF0000"/>
              </a:solidFill>
            </a:endParaRPr>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Ad-Hoc Chairs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2980831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800100" lvl="1" indent="-342900">
              <a:buFont typeface="Arial" panose="020B0604020202020204" pitchFamily="34" charset="0"/>
              <a:buChar char="•"/>
            </a:pPr>
            <a:r>
              <a:rPr lang="en-US" sz="1800" dirty="0"/>
              <a:t>MAC ad-hoc chairs:</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p>
          <a:p>
            <a:pPr marL="0" indent="0"/>
            <a:r>
              <a:rPr lang="en-US" sz="2000" dirty="0"/>
              <a:t>Result:</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a:xfrm>
            <a:off x="685800" y="685800"/>
            <a:ext cx="7770813" cy="1065213"/>
          </a:xfrm>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December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December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Yusuke Asai (</a:t>
            </a:r>
            <a:r>
              <a:rPr lang="fi-FI" sz="1200" dirty="0">
                <a:solidFill>
                  <a:schemeClr val="tx1"/>
                </a:solidFill>
                <a:hlinkClick r:id="rId4"/>
              </a:rPr>
              <a:t>yusuke.asai@ntt.com</a:t>
            </a:r>
            <a:r>
              <a:rPr lang="en-GB" sz="1200" dirty="0">
                <a:solidFill>
                  <a:schemeClr val="tx1"/>
                </a:solidFill>
              </a:rPr>
              <a:t>) </a:t>
            </a:r>
            <a:r>
              <a:rPr lang="en-GB" sz="1200" dirty="0"/>
              <a:t>&amp; Alfred Asterjadhi (</a:t>
            </a:r>
            <a:r>
              <a:rPr lang="en-GB" sz="1200" dirty="0">
                <a:hlinkClick r:id="rId5"/>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December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164015</TotalTime>
  <Words>3026</Words>
  <Application>Microsoft Office PowerPoint</Application>
  <PresentationFormat>On-screen Show (4:3)</PresentationFormat>
  <Paragraphs>530</Paragraphs>
  <Slides>51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Monday Joint Agenda-PM1</vt:lpstr>
      <vt:lpstr>Summary from November 2023 meeting</vt:lpstr>
      <vt:lpstr>Approve TG Minutes</vt:lpstr>
      <vt:lpstr>Final Call for TGbn ad-hoc chairs</vt:lpstr>
      <vt:lpstr>Submissions</vt:lpstr>
      <vt:lpstr>Monday Joint Agenda–PM2</vt:lpstr>
      <vt:lpstr>Candidates for Ad-Hoc Chairs</vt:lpstr>
      <vt:lpstr>Ad-Hoc Chairs Election Results</vt:lpstr>
      <vt:lpstr>Ad-Hoc Chairs Motion</vt:lpstr>
      <vt:lpstr>Submissions</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vt:lpstr>
      <vt:lpstr>Thursday Joint Agenda-PM2</vt:lpstr>
      <vt:lpstr>Submissions</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2023-12-08T01:54:38Z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