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1072" r:id="rId4"/>
    <p:sldId id="1073" r:id="rId5"/>
    <p:sldId id="615" r:id="rId6"/>
    <p:sldId id="1060" r:id="rId7"/>
    <p:sldId id="1068" r:id="rId8"/>
    <p:sldId id="104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4" d="100"/>
          <a:sy n="104" d="100"/>
        </p:scale>
        <p:origin x="341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802.11-23/2171r1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802.11-23/2171r1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802.11-23/2171r1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802.11-23/2171r1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January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</a:t>
            </a:r>
          </a:p>
          <a:p>
            <a:r>
              <a:rPr lang="en-US" sz="2000" b="0" dirty="0"/>
              <a:t>R1 Draft motions for closing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(January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– Air Conditioning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1800" dirty="0"/>
              <a:t>As regards what 802.11 meeting venues should be asked to configure 802.11 meeting room temperatures to be:</a:t>
            </a:r>
          </a:p>
          <a:p>
            <a:r>
              <a:rPr lang="en-GB" sz="1800" dirty="0"/>
              <a:t>1) I am happy with 18±1 °C (64±2 °F) 							- 2</a:t>
            </a:r>
          </a:p>
          <a:p>
            <a:r>
              <a:rPr lang="en-GB" sz="1800" dirty="0"/>
              <a:t>2) I am happy with 19±1 °C (66±2 °F) 							- 6</a:t>
            </a:r>
          </a:p>
          <a:p>
            <a:r>
              <a:rPr lang="en-GB" sz="1800" dirty="0"/>
              <a:t>3) I am happy with 20±1 °C (68±2 °F) 							</a:t>
            </a:r>
            <a:r>
              <a:rPr lang="en-GB" sz="1800"/>
              <a:t>- 17</a:t>
            </a:r>
            <a:endParaRPr lang="en-GB" sz="1800" dirty="0"/>
          </a:p>
          <a:p>
            <a:r>
              <a:rPr lang="en-GB" sz="1800" dirty="0"/>
              <a:t>4) I am happy with 21±1 °C (70±2 °F) 							- 37</a:t>
            </a:r>
          </a:p>
          <a:p>
            <a:r>
              <a:rPr lang="en-GB" sz="1800" dirty="0"/>
              <a:t>5) I am happy with 22±1 °C (72±2 °F) 							- 38</a:t>
            </a:r>
          </a:p>
          <a:p>
            <a:r>
              <a:rPr lang="en-GB" sz="1800" dirty="0"/>
              <a:t>6) I am happy with 23±1 °C (73±2 °F) 							- 28</a:t>
            </a:r>
          </a:p>
          <a:p>
            <a:r>
              <a:rPr lang="en-GB" sz="1800" dirty="0"/>
              <a:t>7) I am happy with 24±1 °C (75±2 °F) 							- 23</a:t>
            </a:r>
          </a:p>
          <a:p>
            <a:r>
              <a:rPr lang="en-GB" sz="1800" dirty="0"/>
              <a:t>8) I am happy with 25±1 °C (77±2 °F)							- 14</a:t>
            </a:r>
          </a:p>
          <a:p>
            <a:r>
              <a:rPr lang="en-GB" sz="1800" dirty="0"/>
              <a:t>9) I don't care and am happy with both arctic and tropical conditions	- 5</a:t>
            </a:r>
          </a:p>
          <a:p>
            <a:r>
              <a:rPr lang="en-GB" sz="1800" dirty="0"/>
              <a:t>10) I don't care because I don't attend meetings in person				- n/a</a:t>
            </a:r>
          </a:p>
          <a:p>
            <a:r>
              <a:rPr lang="en-GB" sz="1800" dirty="0"/>
              <a:t>11) I abstain														- 1</a:t>
            </a:r>
          </a:p>
          <a:p>
            <a:endParaRPr lang="en-GB" sz="1800" dirty="0"/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(January 19)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Authorize </a:t>
            </a:r>
            <a:r>
              <a:rPr lang="en-GB" dirty="0" err="1">
                <a:solidFill>
                  <a:schemeClr val="tx1"/>
                </a:solidFill>
              </a:rPr>
              <a:t>TGme</a:t>
            </a:r>
            <a:r>
              <a:rPr lang="en-GB" dirty="0">
                <a:solidFill>
                  <a:schemeClr val="tx1"/>
                </a:solidFill>
              </a:rPr>
              <a:t> to hold an ad-hoc meeting on April 16-18 with the preferred venue being San Diego, for the purpose of SA Ballot comment resolution.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Mark Hamilton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Jon Rosdahl, Result: unanimous consent. 98 present]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8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P802.11bh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 282 on P802.11bh D2.0, as </a:t>
            </a:r>
            <a:r>
              <a:rPr lang="pt-BR" sz="2000" dirty="0">
                <a:solidFill>
                  <a:schemeClr val="tx1"/>
                </a:solidFill>
              </a:rPr>
              <a:t>contained in 11-24/0040r9, 11-24/144r5, 11-24/162r1, 11-24/44r8, 11-24/48r12, 11-24/172r3,   11-24/53r2, 11-24/49r1, 11-24/124r2, and 11-24/135r2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P802.11bh D3.0 incorporating those changes,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15 day Working Group Recirculation Ballot asking the question “Should P802.11bh D3.0 be forwarded to SA Ballot?”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Hamilton, Second: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78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Liaison to ITU-T SG20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11-23/2202r6 to the ITU-T SG20,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Moved by Bo Sun on behalf of the AMP SG, Second: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  <a:p>
            <a:endParaRPr lang="en-US" dirty="0"/>
          </a:p>
          <a:p>
            <a:r>
              <a:rPr lang="en-US" sz="2000" dirty="0"/>
              <a:t>[AMP SG: Moved: Yinan Qi, Second: Sebastian Max, Result: 37/0/5]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184</TotalTime>
  <Words>684</Words>
  <Application>Microsoft Office PowerPoint</Application>
  <PresentationFormat>Widescreen</PresentationFormat>
  <Paragraphs>92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Unicode MS</vt:lpstr>
      <vt:lpstr>Times New Roman</vt:lpstr>
      <vt:lpstr>Office Theme</vt:lpstr>
      <vt:lpstr>Document</vt:lpstr>
      <vt:lpstr>802.11 January 2024 WG Motions</vt:lpstr>
      <vt:lpstr>Abstract</vt:lpstr>
      <vt:lpstr>WEDNESDAY (January 17) </vt:lpstr>
      <vt:lpstr>Straw Poll – Air Conditioning</vt:lpstr>
      <vt:lpstr>FRIDAY (January 19)  </vt:lpstr>
      <vt:lpstr>Motion 1: TGme ad-hoc</vt:lpstr>
      <vt:lpstr>Motion 2: P802.11bh re-circulation letter ballot</vt:lpstr>
      <vt:lpstr>Motion 3: Liaison to ITU-T SG20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1835</cp:revision>
  <cp:lastPrinted>1601-01-01T00:00:00Z</cp:lastPrinted>
  <dcterms:created xsi:type="dcterms:W3CDTF">2018-05-10T16:45:22Z</dcterms:created>
  <dcterms:modified xsi:type="dcterms:W3CDTF">2024-01-19T01:06:15Z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