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2374"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2374"/>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731D84-D9FE-4140-8479-51B9A7D29F08}" v="1" dt="2024-01-16T16:40:35.3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65" d="100"/>
          <a:sy n="65" d="100"/>
        </p:scale>
        <p:origin x="264" y="2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7C731D84-D9FE-4140-8479-51B9A7D29F08}"/>
    <pc:docChg chg="undo custSel modSld modMainMaster">
      <pc:chgData name="Mike Montemurro" userId="40c20c913ca7511e" providerId="LiveId" clId="{7C731D84-D9FE-4140-8479-51B9A7D29F08}" dt="2024-01-16T19:44:46.018" v="255" actId="20577"/>
      <pc:docMkLst>
        <pc:docMk/>
      </pc:docMkLst>
      <pc:sldChg chg="modSp mod">
        <pc:chgData name="Mike Montemurro" userId="40c20c913ca7511e" providerId="LiveId" clId="{7C731D84-D9FE-4140-8479-51B9A7D29F08}" dt="2024-01-16T19:26:18.996" v="217" actId="20577"/>
        <pc:sldMkLst>
          <pc:docMk/>
          <pc:sldMk cId="3028779059" sldId="2368"/>
        </pc:sldMkLst>
        <pc:spChg chg="mod">
          <ac:chgData name="Mike Montemurro" userId="40c20c913ca7511e" providerId="LiveId" clId="{7C731D84-D9FE-4140-8479-51B9A7D29F08}" dt="2024-01-16T17:16:38.043" v="184" actId="255"/>
          <ac:spMkLst>
            <pc:docMk/>
            <pc:sldMk cId="3028779059" sldId="2368"/>
            <ac:spMk id="2" creationId="{7D79007B-AF56-597C-C6F8-BB87C87B9569}"/>
          </ac:spMkLst>
        </pc:spChg>
        <pc:spChg chg="mod">
          <ac:chgData name="Mike Montemurro" userId="40c20c913ca7511e" providerId="LiveId" clId="{7C731D84-D9FE-4140-8479-51B9A7D29F08}" dt="2024-01-16T19:26:18.996" v="217" actId="20577"/>
          <ac:spMkLst>
            <pc:docMk/>
            <pc:sldMk cId="3028779059" sldId="2368"/>
            <ac:spMk id="3" creationId="{5B8DD137-6145-B9BE-7DF1-F35ABF1216E8}"/>
          </ac:spMkLst>
        </pc:spChg>
      </pc:sldChg>
      <pc:sldChg chg="modSp mod">
        <pc:chgData name="Mike Montemurro" userId="40c20c913ca7511e" providerId="LiveId" clId="{7C731D84-D9FE-4140-8479-51B9A7D29F08}" dt="2024-01-16T19:32:56.382" v="246"/>
        <pc:sldMkLst>
          <pc:docMk/>
          <pc:sldMk cId="2478274848" sldId="2369"/>
        </pc:sldMkLst>
        <pc:spChg chg="mod">
          <ac:chgData name="Mike Montemurro" userId="40c20c913ca7511e" providerId="LiveId" clId="{7C731D84-D9FE-4140-8479-51B9A7D29F08}" dt="2024-01-16T19:32:56.382" v="246"/>
          <ac:spMkLst>
            <pc:docMk/>
            <pc:sldMk cId="2478274848" sldId="2369"/>
            <ac:spMk id="2" creationId="{4E41AAE1-F249-0848-05B8-5526A4350794}"/>
          </ac:spMkLst>
        </pc:spChg>
        <pc:spChg chg="mod">
          <ac:chgData name="Mike Montemurro" userId="40c20c913ca7511e" providerId="LiveId" clId="{7C731D84-D9FE-4140-8479-51B9A7D29F08}" dt="2024-01-16T16:31:51.837" v="115" actId="20577"/>
          <ac:spMkLst>
            <pc:docMk/>
            <pc:sldMk cId="2478274848" sldId="2369"/>
            <ac:spMk id="10" creationId="{CC2AB40D-EE73-4F6E-AF6C-5BB8815A67AA}"/>
          </ac:spMkLst>
        </pc:spChg>
      </pc:sldChg>
      <pc:sldChg chg="modSp mod">
        <pc:chgData name="Mike Montemurro" userId="40c20c913ca7511e" providerId="LiveId" clId="{7C731D84-D9FE-4140-8479-51B9A7D29F08}" dt="2024-01-16T19:44:46.018" v="255" actId="20577"/>
        <pc:sldMkLst>
          <pc:docMk/>
          <pc:sldMk cId="3638405448" sldId="2370"/>
        </pc:sldMkLst>
        <pc:spChg chg="mod">
          <ac:chgData name="Mike Montemurro" userId="40c20c913ca7511e" providerId="LiveId" clId="{7C731D84-D9FE-4140-8479-51B9A7D29F08}" dt="2024-01-16T19:44:46.018" v="255" actId="20577"/>
          <ac:spMkLst>
            <pc:docMk/>
            <pc:sldMk cId="3638405448" sldId="2370"/>
            <ac:spMk id="5" creationId="{312E63CB-7AA4-47E9-A213-073D8CADFEE1}"/>
          </ac:spMkLst>
        </pc:spChg>
      </pc:sldChg>
      <pc:sldMasterChg chg="modSp mod">
        <pc:chgData name="Mike Montemurro" userId="40c20c913ca7511e" providerId="LiveId" clId="{7C731D84-D9FE-4140-8479-51B9A7D29F08}" dt="2024-01-16T15:28:59.687" v="1" actId="20577"/>
        <pc:sldMasterMkLst>
          <pc:docMk/>
          <pc:sldMasterMk cId="0" sldId="2147483648"/>
        </pc:sldMasterMkLst>
        <pc:spChg chg="mod">
          <ac:chgData name="Mike Montemurro" userId="40c20c913ca7511e" providerId="LiveId" clId="{7C731D84-D9FE-4140-8479-51B9A7D29F08}" dt="2024-01-16T15:28:59.687"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802.11-23/2167r4</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165-01-000m-minutes-for-revme-2023-december-adhoc-piscataway.docx" TargetMode="External"/><Relationship Id="rId7" Type="http://schemas.openxmlformats.org/officeDocument/2006/relationships/hyperlink" Target="https://mentor.ieee.org/802.11/dcn/24/11-24-0026-00-000m-minutes-for-revme-telecon-jan-2024.docx" TargetMode="External"/><Relationship Id="rId2" Type="http://schemas.openxmlformats.org/officeDocument/2006/relationships/hyperlink" Target="https://mentor.ieee.org/802.11/dcn/23/11-23-1923-00-000m-minutes-for-revme-2023-november-802-plenary-honolulu.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2197-00-000m-minutes-for-revme-telecon-dec-15-2023.docx" TargetMode="External"/><Relationship Id="rId5" Type="http://schemas.openxmlformats.org/officeDocument/2006/relationships/hyperlink" Target="https://mentor.ieee.org/802.11/dcn/23/11-23-2151-00-000m-minutes-for-revme-telecon-dec-1-2023.docx" TargetMode="External"/><Relationship Id="rId4" Type="http://schemas.openxmlformats.org/officeDocument/2006/relationships/hyperlink" Target="https://mentor.ieee.org/802.11/dcn/23/11-23-2135-02-000m-minutes-for-revme-telecon-nov-20-2023.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1746-04-000m-revme-sa-ballot-1-ed2-ad-hoc-comments.xlsx" TargetMode="External"/><Relationship Id="rId7" Type="http://schemas.openxmlformats.org/officeDocument/2006/relationships/hyperlink" Target="https://mentor.ieee.org/802.11/dcn/23/11-23-1755-03-000m-revme-sa-0-sec-adhoc-comments.xlsx" TargetMode="External"/><Relationship Id="rId2" Type="http://schemas.openxmlformats.org/officeDocument/2006/relationships/hyperlink" Target="https://mentor.ieee.org/802.11/dcn/23/11-23-1743-04-000m-revme-sb1-ed1-ad-hoc-comments.xlsx" TargetMode="External"/><Relationship Id="rId1" Type="http://schemas.openxmlformats.org/officeDocument/2006/relationships/slideLayout" Target="../slideLayouts/slideLayout1.xml"/><Relationship Id="rId6" Type="http://schemas.openxmlformats.org/officeDocument/2006/relationships/hyperlink" Target="https://mentor.ieee.org/802.11/dcn/21/11-21-0727-28-000m-revme-phy-comments.xls" TargetMode="External"/><Relationship Id="rId5" Type="http://schemas.openxmlformats.org/officeDocument/2006/relationships/hyperlink" Target="https://mentor.ieee.org/802.11/dcn/23/11-23-2032-03-000m-revme-mac-sa-comments.xls" TargetMode="External"/><Relationship Id="rId4" Type="http://schemas.openxmlformats.org/officeDocument/2006/relationships/hyperlink" Target="https://mentor.ieee.org/802.11/dcn/23/11-23-1768-03-000m-revme-gen-ad-hoc-comments-on-sb.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5410199"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January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sz="1400" dirty="0">
                <a:effectLst/>
                <a:latin typeface="Times New Roman" panose="02020603050405020304" pitchFamily="18" charset="0"/>
                <a:ea typeface="Times New Roman" panose="02020603050405020304" pitchFamily="18" charset="0"/>
              </a:rPr>
              <a:t>ED2 Review CIDs</a:t>
            </a:r>
          </a:p>
          <a:p>
            <a:pPr lvl="2"/>
            <a:r>
              <a:rPr lang="en-CA" sz="1400" dirty="0">
                <a:ea typeface="Times New Roman" panose="02020603050405020304" pitchFamily="18" charset="0"/>
              </a:rPr>
              <a:t>CID 6140 (GEN) – Montemurro (Huawei)</a:t>
            </a:r>
          </a:p>
          <a:p>
            <a:pPr lvl="2"/>
            <a:r>
              <a:rPr lang="en-CA" sz="1400" dirty="0">
                <a:effectLst/>
                <a:latin typeface="Times New Roman" panose="02020603050405020304" pitchFamily="18" charset="0"/>
                <a:ea typeface="Times New Roman" panose="02020603050405020304" pitchFamily="18" charset="0"/>
              </a:rPr>
              <a:t>CID 6588 (MAC) – Hamilton (Ruckus-</a:t>
            </a:r>
            <a:r>
              <a:rPr lang="en-CA" sz="1400" dirty="0" err="1">
                <a:effectLst/>
                <a:latin typeface="Times New Roman" panose="02020603050405020304" pitchFamily="18" charset="0"/>
                <a:ea typeface="Times New Roman" panose="02020603050405020304" pitchFamily="18" charset="0"/>
              </a:rPr>
              <a:t>Commscope</a:t>
            </a:r>
            <a:r>
              <a:rPr lang="en-CA" sz="1400" dirty="0">
                <a:effectLst/>
                <a:latin typeface="Times New Roman" panose="02020603050405020304" pitchFamily="18" charset="0"/>
                <a:ea typeface="Times New Roman" panose="02020603050405020304" pitchFamily="18" charset="0"/>
              </a:rPr>
              <a:t>)</a:t>
            </a:r>
          </a:p>
          <a:p>
            <a:pPr lvl="2"/>
            <a:r>
              <a:rPr lang="en-CA" sz="1400" dirty="0">
                <a:effectLst/>
                <a:latin typeface="Times New Roman" panose="02020603050405020304" pitchFamily="18" charset="0"/>
                <a:ea typeface="Times New Roman" panose="02020603050405020304" pitchFamily="18" charset="0"/>
              </a:rPr>
              <a:t>CID 6071 (MAC) – Hart (Cisco)</a:t>
            </a:r>
          </a:p>
          <a:p>
            <a:pPr lvl="2"/>
            <a:r>
              <a:rPr lang="en-CA" sz="1400" dirty="0">
                <a:ea typeface="Times New Roman" panose="02020603050405020304" pitchFamily="18" charset="0"/>
              </a:rPr>
              <a:t>CID 6074 (MAC) – Withdrawn?</a:t>
            </a:r>
            <a:endParaRPr lang="en-CA" sz="1400" dirty="0">
              <a:effectLst/>
              <a:latin typeface="Times New Roman" panose="02020603050405020304" pitchFamily="18" charset="0"/>
              <a:ea typeface="Times New Roman" panose="02020603050405020304" pitchFamily="18" charset="0"/>
            </a:endParaRPr>
          </a:p>
          <a:p>
            <a:pPr lvl="2"/>
            <a:r>
              <a:rPr lang="en-CA" sz="1400" dirty="0">
                <a:effectLst/>
                <a:latin typeface="Times New Roman" panose="02020603050405020304" pitchFamily="18" charset="0"/>
                <a:ea typeface="Times New Roman" panose="02020603050405020304" pitchFamily="18" charset="0"/>
              </a:rPr>
              <a:t>CID 6073 (MAC) – Withdrawn?</a:t>
            </a:r>
          </a:p>
          <a:p>
            <a:pPr lvl="2"/>
            <a:r>
              <a:rPr lang="en-US" sz="1400" dirty="0">
                <a:effectLst/>
                <a:latin typeface="Times New Roman" panose="02020603050405020304" pitchFamily="18" charset="0"/>
                <a:ea typeface="Times New Roman" panose="02020603050405020304" pitchFamily="18" charset="0"/>
              </a:rPr>
              <a:t>CIDs 6081-6083 – doc 11-23/2144 – Hart (Cisco)</a:t>
            </a:r>
            <a:endParaRPr lang="en-CA" altLang="en-US" sz="1400" dirty="0"/>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10:30am ET</a:t>
            </a:r>
          </a:p>
          <a:p>
            <a:pPr lvl="1"/>
            <a:r>
              <a:rPr lang="en-CA" altLang="en-US" sz="1400" dirty="0"/>
              <a:t>Comment resolution</a:t>
            </a:r>
          </a:p>
          <a:p>
            <a:pPr lvl="2"/>
            <a:r>
              <a:rPr lang="en-CA" altLang="en-US" sz="1400" dirty="0"/>
              <a:t>CID 6599-6603 – doc 11-23/2155 – Asterjadhi (Qualcomm)</a:t>
            </a:r>
          </a:p>
          <a:p>
            <a:pPr lvl="2"/>
            <a:r>
              <a:rPr lang="en-GB" sz="1400" dirty="0">
                <a:effectLst/>
                <a:latin typeface="Times New Roman" panose="02020603050405020304" pitchFamily="18" charset="0"/>
                <a:ea typeface="Times New Roman" panose="02020603050405020304" pitchFamily="18" charset="0"/>
              </a:rPr>
              <a:t>CID 6127, 6128, 6129, 6133, 6135 (MAC) – Hedayat (Apple)</a:t>
            </a:r>
          </a:p>
          <a:p>
            <a:pPr lvl="2"/>
            <a:r>
              <a:rPr lang="en-US" sz="1400" dirty="0">
                <a:effectLst/>
                <a:latin typeface="Times New Roman" panose="02020603050405020304" pitchFamily="18" charset="0"/>
                <a:ea typeface="Times New Roman" panose="02020603050405020304" pitchFamily="18" charset="0"/>
              </a:rPr>
              <a:t>CIDs 6125, 6131, 6132, 6134 (MAC) – Jiang (Apple)</a:t>
            </a:r>
          </a:p>
          <a:p>
            <a:pPr lvl="2"/>
            <a:r>
              <a:rPr lang="en-US" sz="1400" dirty="0">
                <a:effectLst/>
                <a:latin typeface="Times New Roman" panose="02020603050405020304" pitchFamily="18" charset="0"/>
                <a:ea typeface="Times New Roman" panose="02020603050405020304" pitchFamily="18" charset="0"/>
              </a:rPr>
              <a:t>CID 6027, 6</a:t>
            </a:r>
            <a:r>
              <a:rPr lang="en-US" sz="1400" dirty="0">
                <a:ea typeface="Times New Roman" panose="02020603050405020304" pitchFamily="18" charset="0"/>
              </a:rPr>
              <a:t>022 –doc 11-24/99 –  Qi (Intel)</a:t>
            </a:r>
          </a:p>
          <a:p>
            <a:pPr lvl="2"/>
            <a:r>
              <a:rPr lang="en-US" sz="1400" dirty="0">
                <a:ea typeface="Times New Roman" panose="02020603050405020304" pitchFamily="18" charset="0"/>
              </a:rPr>
              <a:t>CID 6016, 6017, 6160 – doc 23/2035 – Qi (Intel)</a:t>
            </a:r>
          </a:p>
          <a:p>
            <a:pPr lvl="2"/>
            <a:r>
              <a:rPr lang="en-GB" sz="1400" dirty="0">
                <a:effectLst/>
                <a:latin typeface="Times New Roman" panose="02020603050405020304" pitchFamily="18" charset="0"/>
                <a:ea typeface="Times New Roman" panose="02020603050405020304" pitchFamily="18" charset="0"/>
              </a:rPr>
              <a:t>Fix for Error in draft - Doc 11-24/21 – Kim (</a:t>
            </a:r>
            <a:r>
              <a:rPr lang="en-GB" sz="1400" dirty="0" err="1">
                <a:effectLst/>
                <a:latin typeface="Times New Roman" panose="02020603050405020304" pitchFamily="18" charset="0"/>
                <a:ea typeface="Times New Roman" panose="02020603050405020304" pitchFamily="18" charset="0"/>
              </a:rPr>
              <a:t>Ofinno</a:t>
            </a:r>
            <a:r>
              <a:rPr lang="en-GB" sz="1400" dirty="0">
                <a:effectLst/>
                <a:latin typeface="Times New Roman" panose="02020603050405020304" pitchFamily="18" charset="0"/>
                <a:ea typeface="Times New Roman" panose="02020603050405020304" pitchFamily="18" charset="0"/>
              </a:rPr>
              <a:t>)</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548422" y="3810000"/>
            <a:ext cx="6567377"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4pm ET</a:t>
            </a:r>
          </a:p>
          <a:p>
            <a:pPr lvl="1"/>
            <a:r>
              <a:rPr lang="en-CA" altLang="en-US" sz="1400" dirty="0"/>
              <a:t>Comment resolution</a:t>
            </a:r>
          </a:p>
          <a:p>
            <a:pPr lvl="2"/>
            <a:r>
              <a:rPr lang="en-CA" sz="1400" b="0" i="0" dirty="0">
                <a:solidFill>
                  <a:srgbClr val="222222"/>
                </a:solidFill>
                <a:effectLst/>
                <a:latin typeface="+mn-lt"/>
              </a:rPr>
              <a:t>CID 6135, 6124 and 6028 – Withdrawn </a:t>
            </a:r>
            <a:endParaRPr lang="en-CA" altLang="en-US" sz="1400" dirty="0">
              <a:latin typeface="+mn-lt"/>
            </a:endParaRPr>
          </a:p>
          <a:p>
            <a:pPr lvl="2"/>
            <a:r>
              <a:rPr lang="en-CA" altLang="en-US" sz="1400" dirty="0"/>
              <a:t>CID 6209, 6006, 6467, 6607 – doc 11-24/85 – Kim (Qualcomm)</a:t>
            </a:r>
            <a:endParaRPr lang="en-GB" sz="1400" dirty="0">
              <a:effectLst/>
              <a:latin typeface="Times New Roman" panose="02020603050405020304" pitchFamily="18" charset="0"/>
              <a:ea typeface="Times New Roman" panose="02020603050405020304" pitchFamily="18" charset="0"/>
            </a:endParaRPr>
          </a:p>
          <a:p>
            <a:pPr lvl="2"/>
            <a:r>
              <a:rPr lang="en-US" sz="1400" dirty="0">
                <a:effectLst/>
                <a:latin typeface="Times New Roman" panose="02020603050405020304" pitchFamily="18" charset="0"/>
                <a:ea typeface="Times New Roman" panose="02020603050405020304" pitchFamily="18" charset="0"/>
              </a:rPr>
              <a:t>CID 6332 (GEN) – Rison (Samsung)</a:t>
            </a:r>
          </a:p>
          <a:p>
            <a:pPr lvl="2"/>
            <a:r>
              <a:rPr lang="en-US" sz="1400" dirty="0">
                <a:effectLst/>
                <a:latin typeface="Times New Roman" panose="02020603050405020304" pitchFamily="18" charset="0"/>
                <a:ea typeface="Times New Roman" panose="02020603050405020304" pitchFamily="18" charset="0"/>
              </a:rPr>
              <a:t>CID 6166  and 6150 – Rison (Samsung)</a:t>
            </a:r>
          </a:p>
          <a:p>
            <a:pPr lvl="2"/>
            <a:r>
              <a:rPr lang="en-US" altLang="en-US" sz="1400" dirty="0"/>
              <a:t>CID 6443 (MAC) – Rison (Samsung)</a:t>
            </a:r>
            <a:endParaRPr lang="en-CA" altLang="en-US" sz="1400" dirty="0"/>
          </a:p>
          <a:p>
            <a:pPr lvl="2"/>
            <a:r>
              <a:rPr lang="en-CA" altLang="en-US" sz="1400" dirty="0"/>
              <a:t>CIDs 6048, 6049, 6050 – doc 11-24/45, 17, 15 – </a:t>
            </a:r>
            <a:r>
              <a:rPr lang="en-CA" altLang="en-US" sz="1400" dirty="0" err="1"/>
              <a:t>Halasz</a:t>
            </a:r>
            <a:r>
              <a:rPr lang="en-CA" altLang="en-US" sz="1400" dirty="0"/>
              <a:t> (Morse Micro)</a:t>
            </a:r>
          </a:p>
          <a:p>
            <a:pPr lvl="2"/>
            <a:r>
              <a:rPr lang="pt-BR" altLang="en-US" sz="1400" dirty="0"/>
              <a:t>CIDs 6081-6083 via doc 11-23/2144 – Hart (Cisco)</a:t>
            </a:r>
            <a:endParaRPr lang="en-CA" altLang="en-US" sz="1400" dirty="0"/>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457200" y="3505200"/>
            <a:ext cx="6248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4pm ET</a:t>
            </a:r>
            <a:endParaRPr lang="en-US" altLang="en-US" sz="1800" dirty="0"/>
          </a:p>
          <a:p>
            <a:pPr lvl="1"/>
            <a:r>
              <a:rPr lang="en-CA" altLang="en-US" sz="1400" dirty="0"/>
              <a:t>Presentations</a:t>
            </a:r>
          </a:p>
          <a:p>
            <a:pPr lvl="2"/>
            <a:r>
              <a:rPr lang="en-CA" altLang="en-US" sz="1400" dirty="0"/>
              <a:t>CID 6409 (ED2) – doc -11-23/2218 – Au (Huawei)</a:t>
            </a:r>
          </a:p>
          <a:p>
            <a:pPr lvl="2"/>
            <a:r>
              <a:rPr lang="en-GB" sz="1400" dirty="0">
                <a:effectLst/>
                <a:latin typeface="Times New Roman" panose="02020603050405020304" pitchFamily="18" charset="0"/>
                <a:ea typeface="Times New Roman" panose="02020603050405020304" pitchFamily="18" charset="0"/>
              </a:rPr>
              <a:t>CID 6420 (ED1) –</a:t>
            </a:r>
            <a:r>
              <a:rPr lang="en-GB" sz="1400" dirty="0">
                <a:ea typeface="Times New Roman" panose="02020603050405020304" pitchFamily="18" charset="0"/>
              </a:rPr>
              <a:t> Rison (Samsung)</a:t>
            </a:r>
          </a:p>
          <a:p>
            <a:pPr lvl="2"/>
            <a:r>
              <a:rPr lang="en-GB" sz="1400" dirty="0">
                <a:effectLst/>
                <a:latin typeface="Times New Roman" panose="02020603050405020304" pitchFamily="18" charset="0"/>
                <a:ea typeface="Times New Roman" panose="02020603050405020304" pitchFamily="18" charset="0"/>
              </a:rPr>
              <a:t>CID 6261 – Hamilton (Ruckus-</a:t>
            </a:r>
            <a:r>
              <a:rPr lang="en-GB" sz="1400" dirty="0" err="1">
                <a:effectLst/>
                <a:latin typeface="Times New Roman" panose="02020603050405020304" pitchFamily="18" charset="0"/>
                <a:ea typeface="Times New Roman" panose="02020603050405020304" pitchFamily="18" charset="0"/>
              </a:rPr>
              <a:t>Commscope</a:t>
            </a:r>
            <a:r>
              <a:rPr lang="en-GB" sz="1400" dirty="0">
                <a:effectLst/>
                <a:latin typeface="Times New Roman" panose="02020603050405020304" pitchFamily="18" charset="0"/>
                <a:ea typeface="Times New Roman" panose="02020603050405020304" pitchFamily="18" charset="0"/>
              </a:rPr>
              <a:t>)</a:t>
            </a:r>
          </a:p>
          <a:p>
            <a:pPr lvl="2"/>
            <a:r>
              <a:rPr lang="en-GB" altLang="en-US" sz="1400" dirty="0"/>
              <a:t>CID 6601, 6602, 6603 – doc 11-23/2155 - </a:t>
            </a:r>
            <a:r>
              <a:rPr lang="en-CA" altLang="en-US" sz="1400" dirty="0"/>
              <a:t>Asterjadhi (Qualcomm)</a:t>
            </a:r>
          </a:p>
          <a:p>
            <a:pPr lvl="2"/>
            <a:r>
              <a:rPr lang="en-CA" altLang="en-US" sz="1400" dirty="0"/>
              <a:t>CID 6037 (PHY) – doc 11-23/2048 – Xin (Huawei)</a:t>
            </a:r>
          </a:p>
          <a:p>
            <a:pPr lvl="2"/>
            <a:r>
              <a:rPr lang="en-CA" altLang="en-US" sz="1400" dirty="0"/>
              <a:t>CID 6207 (MAC) – McCann (Huawei)</a:t>
            </a:r>
          </a:p>
          <a:p>
            <a:pPr lvl="2"/>
            <a:r>
              <a:rPr lang="en-CA" altLang="en-US" sz="1400" dirty="0"/>
              <a:t>CID 6288 (MAC) – doc 11-23/54 – McCann (Huawei)</a:t>
            </a:r>
          </a:p>
          <a:p>
            <a:pPr lvl="2"/>
            <a:r>
              <a:rPr lang="en-CA" altLang="en-US" sz="1400" dirty="0"/>
              <a:t>CID 6041 – doc 11-23/2058 – </a:t>
            </a:r>
            <a:r>
              <a:rPr lang="en-CA" altLang="en-US" sz="1400" dirty="0" err="1"/>
              <a:t>Gidvani</a:t>
            </a:r>
            <a:r>
              <a:rPr lang="en-CA" altLang="en-US" sz="1400" dirty="0"/>
              <a:t> (Samsung)</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8287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January 18, 4pm 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Slides </a:t>
            </a:r>
            <a:r>
              <a:rPr lang="en-CA" altLang="en-US" sz="1400" i="1" dirty="0"/>
              <a:t>x</a:t>
            </a:r>
            <a:r>
              <a:rPr lang="en-CA" altLang="en-US" sz="1400" dirty="0"/>
              <a:t> to </a:t>
            </a:r>
            <a:r>
              <a:rPr lang="en-CA" altLang="en-US" sz="1400" i="1" dirty="0"/>
              <a:t>y</a:t>
            </a:r>
            <a:r>
              <a:rPr lang="en-CA" altLang="en-US" sz="1400" dirty="0"/>
              <a:t> in doc 11-24/33 </a:t>
            </a:r>
          </a:p>
          <a:p>
            <a:pPr marL="1371600" lvl="3" indent="0">
              <a:buNone/>
            </a:pPr>
            <a:r>
              <a:rPr lang="en-CA" altLang="en-US" sz="1400" dirty="0"/>
              <a:t>(include motion on 11-24/21)</a:t>
            </a:r>
          </a:p>
          <a:p>
            <a:pPr lvl="1"/>
            <a:r>
              <a:rPr lang="en-CA" altLang="en-US" sz="1600" dirty="0"/>
              <a:t>Teleconferences, Plans for March</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8E134A43-EF20-E377-94AD-DE7B642EFE07}"/>
              </a:ext>
            </a:extLst>
          </p:cNvPr>
          <p:cNvSpPr>
            <a:spLocks noChangeArrowheads="1"/>
          </p:cNvSpPr>
          <p:nvPr/>
        </p:nvSpPr>
        <p:spPr bwMode="auto">
          <a:xfrm>
            <a:off x="504093" y="1446213"/>
            <a:ext cx="6049107" cy="160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8am ET</a:t>
            </a:r>
            <a:endParaRPr lang="en-US" altLang="en-US" sz="1800" dirty="0"/>
          </a:p>
          <a:p>
            <a:pPr lvl="1"/>
            <a:r>
              <a:rPr lang="en-CA" altLang="en-US" sz="1400" dirty="0"/>
              <a:t>Presentations</a:t>
            </a:r>
          </a:p>
          <a:p>
            <a:pPr lvl="2"/>
            <a:r>
              <a:rPr lang="en-CA" altLang="en-US" sz="1400" dirty="0"/>
              <a:t>IEEE 802.11 errata – doc 11-24/27 – Harkins (HPE)</a:t>
            </a:r>
          </a:p>
          <a:p>
            <a:pPr lvl="2"/>
            <a:r>
              <a:rPr lang="en-CA" altLang="en-US" sz="1400" dirty="0"/>
              <a:t>CID 6087, 6088 – doc 11-23/1856 – Malinen (Qualcomm)</a:t>
            </a:r>
          </a:p>
          <a:p>
            <a:pPr lvl="2"/>
            <a:r>
              <a:rPr lang="en-CA" altLang="en-US" sz="1400" dirty="0"/>
              <a:t>CID 6116, 6117, 6123 – doc 11-23/2090 – Levy (</a:t>
            </a:r>
            <a:r>
              <a:rPr lang="en-CA" altLang="en-US" sz="1400" dirty="0" err="1"/>
              <a:t>InterDigital</a:t>
            </a:r>
            <a:r>
              <a:rPr lang="en-CA" altLang="en-US" sz="1400" dirty="0"/>
              <a:t>)</a:t>
            </a:r>
          </a:p>
          <a:p>
            <a:pPr lvl="2"/>
            <a:r>
              <a:rPr lang="en-CA" altLang="en-US" sz="1400" dirty="0"/>
              <a:t>&lt;&gt;</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November Plenary:</a:t>
            </a:r>
          </a:p>
          <a:p>
            <a:pPr marL="457200" lvl="1" indent="0">
              <a:lnSpc>
                <a:spcPct val="80000"/>
              </a:lnSpc>
              <a:buNone/>
            </a:pPr>
            <a:r>
              <a:rPr lang="en-US" altLang="en-US" sz="1600" dirty="0">
                <a:hlinkClick r:id="rId2"/>
              </a:rPr>
              <a:t>https://mentor.ieee.org/802.11/dcn/23/11-23-1923-00-000m-minutes-for-revme-2023-november-802-plenary-honolulu.docx</a:t>
            </a:r>
            <a:r>
              <a:rPr lang="en-US" altLang="en-US" sz="1600" dirty="0"/>
              <a:t>,</a:t>
            </a:r>
          </a:p>
          <a:p>
            <a:pPr>
              <a:lnSpc>
                <a:spcPct val="80000"/>
              </a:lnSpc>
            </a:pPr>
            <a:r>
              <a:rPr lang="en-US" altLang="en-US" sz="2000" dirty="0"/>
              <a:t>December </a:t>
            </a:r>
            <a:r>
              <a:rPr lang="en-US" altLang="en-US" sz="2000" dirty="0" err="1"/>
              <a:t>Adhoc</a:t>
            </a:r>
            <a:r>
              <a:rPr lang="en-US" altLang="en-US" sz="2000" dirty="0"/>
              <a:t>:</a:t>
            </a:r>
          </a:p>
          <a:p>
            <a:pPr marL="457200" lvl="1" indent="0">
              <a:lnSpc>
                <a:spcPct val="80000"/>
              </a:lnSpc>
              <a:buNone/>
            </a:pPr>
            <a:r>
              <a:rPr lang="en-US" sz="1600" dirty="0">
                <a:hlinkClick r:id="rId3"/>
              </a:rPr>
              <a:t>https://mentor.ieee.org/802.11/dcn/23/11-23-2165-01-000m-minutes-for-revme-2023-december-adhoc-piscataway.docx</a:t>
            </a:r>
            <a:r>
              <a:rPr lang="en-US" sz="1600" dirty="0"/>
              <a:t> </a:t>
            </a:r>
          </a:p>
          <a:p>
            <a:pPr>
              <a:lnSpc>
                <a:spcPct val="80000"/>
              </a:lnSpc>
            </a:pPr>
            <a:r>
              <a:rPr lang="en-US" altLang="en-US" sz="2000" dirty="0"/>
              <a:t>Teleconferences:</a:t>
            </a:r>
            <a:endParaRPr lang="en-US" sz="2000" dirty="0"/>
          </a:p>
          <a:p>
            <a:pPr marL="457200" lvl="1" indent="0">
              <a:lnSpc>
                <a:spcPct val="80000"/>
              </a:lnSpc>
              <a:buNone/>
            </a:pPr>
            <a:r>
              <a:rPr lang="en-US" sz="1600" dirty="0">
                <a:hlinkClick r:id="rId4"/>
              </a:rPr>
              <a:t>https://mentor.ieee.org/802.11/dcn/23/11-23-2135-02-000m-minutes-for-revme-telecon-nov-20-2023.docx</a:t>
            </a:r>
            <a:endParaRPr lang="en-US" sz="1600" dirty="0"/>
          </a:p>
          <a:p>
            <a:pPr marL="457200" lvl="1" indent="0">
              <a:lnSpc>
                <a:spcPct val="80000"/>
              </a:lnSpc>
              <a:buNone/>
            </a:pPr>
            <a:r>
              <a:rPr lang="en-US" sz="1600" dirty="0">
                <a:hlinkClick r:id="rId5"/>
              </a:rPr>
              <a:t>https://mentor.ieee.org/802.11/dcn/23/11-23-2151-00-000m-minutes-for-revme-telecon-dec-1-2023.docx</a:t>
            </a:r>
            <a:r>
              <a:rPr lang="en-US" sz="1600" dirty="0"/>
              <a:t> </a:t>
            </a:r>
          </a:p>
          <a:p>
            <a:pPr marL="457200" lvl="1" indent="0">
              <a:lnSpc>
                <a:spcPct val="80000"/>
              </a:lnSpc>
              <a:buNone/>
            </a:pPr>
            <a:r>
              <a:rPr lang="en-US" sz="1600" dirty="0">
                <a:hlinkClick r:id="rId6"/>
              </a:rPr>
              <a:t>https://mentor.ieee.org/802.11/dcn/23/11-23-2197-00-000m-minutes-for-revme-telecon-dec-15-2023.docx</a:t>
            </a:r>
            <a:r>
              <a:rPr lang="en-US" sz="1600" dirty="0"/>
              <a:t> </a:t>
            </a:r>
          </a:p>
          <a:p>
            <a:pPr marL="457200" lvl="1" indent="0">
              <a:lnSpc>
                <a:spcPct val="80000"/>
              </a:lnSpc>
              <a:buNone/>
            </a:pPr>
            <a:r>
              <a:rPr lang="en-US" sz="1600" dirty="0">
                <a:hlinkClick r:id="rId7"/>
              </a:rPr>
              <a:t>https://mentor.ieee.org/802.11/dcn/24/11-24-0026-00-000m-minutes-for-revme-telecon-jan-2024.docx</a:t>
            </a:r>
            <a:r>
              <a:rPr lang="en-US" sz="1600" dirty="0"/>
              <a:t> </a:t>
            </a:r>
          </a:p>
          <a:p>
            <a:pPr marL="457200" lvl="1" indent="0">
              <a:lnSpc>
                <a:spcPct val="80000"/>
              </a:lnSpc>
              <a:buNone/>
            </a:pPr>
            <a:endParaRPr lang="en-CA" dirty="0"/>
          </a:p>
          <a:p>
            <a:pPr marL="0" indent="0">
              <a:lnSpc>
                <a:spcPct val="80000"/>
              </a:lnSpc>
              <a:buNone/>
            </a:pPr>
            <a:r>
              <a:rPr lang="en-CA" dirty="0"/>
              <a:t>Moved: Stephen McCann</a:t>
            </a:r>
          </a:p>
          <a:p>
            <a:pPr marL="0" indent="0">
              <a:buNone/>
            </a:pPr>
            <a:r>
              <a:rPr lang="en-CA" dirty="0"/>
              <a:t>Seconded: Mark Hamilton</a:t>
            </a:r>
          </a:p>
          <a:p>
            <a:pPr marL="0" indent="0">
              <a:buNone/>
            </a:pPr>
            <a:r>
              <a:rPr lang="en-CA" dirty="0"/>
              <a:t>Results</a:t>
            </a:r>
            <a:r>
              <a:rPr lang="en-CA"/>
              <a:t>: Unanimous. </a:t>
            </a:r>
            <a:r>
              <a:rPr lang="en-CA" dirty="0"/>
              <a:t>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initial SA Ballot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as contained in documents </a:t>
            </a:r>
          </a:p>
          <a:p>
            <a:pPr marL="0" lvl="0" indent="0">
              <a:buNone/>
              <a:tabLst>
                <a:tab pos="457200" algn="l"/>
              </a:tabLst>
            </a:pPr>
            <a:r>
              <a:rPr lang="en-US" altLang="en-US" sz="1800" dirty="0">
                <a:hlinkClick r:id="rId2"/>
              </a:rPr>
              <a:t>https://mentor.ieee.org/802.11/dcn/23/11-23-1743-04-000m-revme-sb1-ed1-ad-hoc-comments.xlsx</a:t>
            </a:r>
            <a:r>
              <a:rPr lang="en-US" altLang="en-US" sz="1800" dirty="0"/>
              <a:t>,</a:t>
            </a:r>
          </a:p>
          <a:p>
            <a:pPr marL="0" lvl="0" indent="0">
              <a:buNone/>
              <a:tabLst>
                <a:tab pos="457200" algn="l"/>
              </a:tabLst>
            </a:pPr>
            <a:r>
              <a:rPr lang="en-US" altLang="en-US" sz="1800" dirty="0">
                <a:hlinkClick r:id="rId3"/>
              </a:rPr>
              <a:t>https://mentor.ieee.org/802.11/dcn/23/11-23-1746-04-000m-revme-sa-ballot-1-ed2-ad-hoc-comments.xlsx</a:t>
            </a:r>
            <a:r>
              <a:rPr lang="en-US" altLang="en-US" sz="1800" dirty="0"/>
              <a:t>,</a:t>
            </a:r>
          </a:p>
          <a:p>
            <a:pPr marL="0" lvl="0" indent="0">
              <a:buNone/>
              <a:tabLst>
                <a:tab pos="457200" algn="l"/>
              </a:tabLst>
            </a:pPr>
            <a:r>
              <a:rPr lang="en-US" altLang="en-US" sz="1800" dirty="0">
                <a:hlinkClick r:id="rId4"/>
              </a:rPr>
              <a:t>https://mentor.ieee.org/802.11/dcn/23/11-23-1768-04-000m-revme-gen-ad-hoc-comments-on-sb.xlsx</a:t>
            </a:r>
            <a:r>
              <a:rPr lang="en-US" altLang="en-US" sz="1800" dirty="0"/>
              <a:t>,</a:t>
            </a:r>
          </a:p>
          <a:p>
            <a:pPr marL="0" indent="0">
              <a:buNone/>
              <a:tabLst>
                <a:tab pos="457200" algn="l"/>
              </a:tabLst>
            </a:pPr>
            <a:r>
              <a:rPr lang="en-US" altLang="en-US" sz="1800" dirty="0">
                <a:hlinkClick r:id="rId5"/>
              </a:rPr>
              <a:t>https://mentor.ieee.org/802.11/dcn/23/11-23-2032-04-000m-revme-mac-sa-comments.xls</a:t>
            </a:r>
            <a:r>
              <a:rPr lang="en-US" altLang="en-US" sz="1800" dirty="0"/>
              <a:t>, </a:t>
            </a:r>
          </a:p>
          <a:p>
            <a:pPr marL="0" indent="0">
              <a:buNone/>
              <a:tabLst>
                <a:tab pos="457200" algn="l"/>
              </a:tabLst>
            </a:pPr>
            <a:r>
              <a:rPr lang="en-US" altLang="en-US" sz="1800" dirty="0">
                <a:hlinkClick r:id="rId6"/>
              </a:rPr>
              <a:t>https://mentor.ieee.org/802.11/dcn/21/11-21-0727-29-000m-revme-phy-comments.xls</a:t>
            </a:r>
            <a:r>
              <a:rPr lang="en-US" altLang="en-US" sz="1800" dirty="0"/>
              <a:t>,</a:t>
            </a:r>
          </a:p>
          <a:p>
            <a:pPr marL="0" indent="0">
              <a:buNone/>
              <a:tabLst>
                <a:tab pos="457200" algn="l"/>
              </a:tabLst>
            </a:pPr>
            <a:r>
              <a:rPr lang="en-US" altLang="en-US" sz="1800" dirty="0">
                <a:hlinkClick r:id="rId7"/>
              </a:rPr>
              <a:t>https://mentor.ieee.org/802.11/dcn/23/11-23-1755-03-000m-revme-sa-0-sec-adhoc-comments.xlsx</a:t>
            </a:r>
            <a:r>
              <a:rPr lang="en-US" altLang="en-US" sz="1800" dirty="0"/>
              <a:t>,</a:t>
            </a:r>
            <a:endParaRPr lang="en-US" sz="1800" b="1"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5.0 incorporating these resolutions </a:t>
            </a: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Approve a 20 day SA </a:t>
            </a:r>
            <a:r>
              <a:rPr lang="en-US" sz="1800" b="1">
                <a:effectLst/>
                <a:latin typeface="Times New Roman" panose="02020603050405020304" pitchFamily="18" charset="0"/>
                <a:ea typeface="Times New Roman" panose="02020603050405020304" pitchFamily="18" charset="0"/>
              </a:rPr>
              <a:t>Ballot Recirculation </a:t>
            </a:r>
            <a:r>
              <a:rPr lang="en-US" sz="1800" b="1" dirty="0">
                <a:effectLst/>
                <a:latin typeface="Times New Roman" panose="02020603050405020304" pitchFamily="18" charset="0"/>
                <a:ea typeface="Times New Roman" panose="02020603050405020304" pitchFamily="18" charset="0"/>
              </a:rPr>
              <a:t>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D5.0 be forwarded to RevCom?”</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600" dirty="0"/>
          </a:p>
          <a:p>
            <a:pPr marL="0" indent="0">
              <a:lnSpc>
                <a:spcPct val="80000"/>
              </a:lnSpc>
              <a:buNone/>
            </a:pPr>
            <a:r>
              <a:rPr lang="en-CA" sz="1800" dirty="0"/>
              <a:t>Moved: &lt;&gt;</a:t>
            </a:r>
          </a:p>
          <a:p>
            <a:pPr marL="0" indent="0">
              <a:buNone/>
            </a:pPr>
            <a:r>
              <a:rPr lang="en-CA" sz="1800" dirty="0"/>
              <a:t>Seconded: &lt;&gt;</a:t>
            </a:r>
          </a:p>
          <a:p>
            <a:pPr marL="0" indent="0">
              <a:buNone/>
            </a:pPr>
            <a:r>
              <a:rPr lang="en-CA" sz="1800" dirty="0"/>
              <a:t>Results: &lt;&gt;. &lt;&gt;</a:t>
            </a:r>
            <a:endParaRPr lang="en-US" altLang="en-US" sz="18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114873</TotalTime>
  <Words>2694</Words>
  <Application>Microsoft Office PowerPoint</Application>
  <PresentationFormat>Widescreen</PresentationFormat>
  <Paragraphs>298</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interim session</vt:lpstr>
      <vt:lpstr>Chair’s welcome and Patent Reminder</vt:lpstr>
      <vt:lpstr>REVme Agenda</vt:lpstr>
      <vt:lpstr>REVme Agenda</vt:lpstr>
      <vt:lpstr>REVme minutes approval</vt:lpstr>
      <vt:lpstr>SA Ballot Recirculation</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11-23/2167</dc:title>
  <dc:subject>Task Group AY November 2015 Meeting Agenda</dc:subject>
  <dc:creator>montemurro.michael@gmail.com</dc:creator>
  <cp:keywords>January 2024</cp:keywords>
  <dc:description/>
  <cp:lastModifiedBy>Mike Montemurro</cp:lastModifiedBy>
  <cp:revision>4625</cp:revision>
  <cp:lastPrinted>2014-11-04T15:04:57Z</cp:lastPrinted>
  <dcterms:created xsi:type="dcterms:W3CDTF">2007-04-17T18:10:23Z</dcterms:created>
  <dcterms:modified xsi:type="dcterms:W3CDTF">2024-01-16T19:44:49Z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