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2374"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393F22-2CDB-43E5-816E-56424BE56EE4}" v="21" dt="2023-12-21T18:07:11.8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20" d="100"/>
          <a:sy n="120" d="100"/>
        </p:scale>
        <p:origin x="96" y="5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C393F22-2CDB-43E5-816E-56424BE56EE4}"/>
    <pc:docChg chg="undo custSel addSld modSld modMainMaster">
      <pc:chgData name="Mike Montemurro" userId="40c20c913ca7511e" providerId="LiveId" clId="{1C393F22-2CDB-43E5-816E-56424BE56EE4}" dt="2023-12-21T18:08:14.433" v="466" actId="20577"/>
      <pc:docMkLst>
        <pc:docMk/>
      </pc:docMkLst>
      <pc:sldChg chg="modSp mod">
        <pc:chgData name="Mike Montemurro" userId="40c20c913ca7511e" providerId="LiveId" clId="{1C393F22-2CDB-43E5-816E-56424BE56EE4}" dt="2023-12-21T18:02:27.061" v="378" actId="20577"/>
        <pc:sldMkLst>
          <pc:docMk/>
          <pc:sldMk cId="0" sldId="423"/>
        </pc:sldMkLst>
        <pc:spChg chg="mod">
          <ac:chgData name="Mike Montemurro" userId="40c20c913ca7511e" providerId="LiveId" clId="{1C393F22-2CDB-43E5-816E-56424BE56EE4}" dt="2023-12-21T18:02:27.061" v="378" actId="20577"/>
          <ac:spMkLst>
            <pc:docMk/>
            <pc:sldMk cId="0" sldId="423"/>
            <ac:spMk id="8195" creationId="{00000000-0000-0000-0000-000000000000}"/>
          </ac:spMkLst>
        </pc:spChg>
      </pc:sldChg>
      <pc:sldChg chg="modSp mod">
        <pc:chgData name="Mike Montemurro" userId="40c20c913ca7511e" providerId="LiveId" clId="{1C393F22-2CDB-43E5-816E-56424BE56EE4}" dt="2023-12-19T20:20:00.847" v="162" actId="20577"/>
        <pc:sldMkLst>
          <pc:docMk/>
          <pc:sldMk cId="3056178945" sldId="848"/>
        </pc:sldMkLst>
        <pc:spChg chg="mod">
          <ac:chgData name="Mike Montemurro" userId="40c20c913ca7511e" providerId="LiveId" clId="{1C393F22-2CDB-43E5-816E-56424BE56EE4}" dt="2023-12-19T20:20:00.847" v="162" actId="20577"/>
          <ac:spMkLst>
            <pc:docMk/>
            <pc:sldMk cId="3056178945" sldId="848"/>
            <ac:spMk id="5" creationId="{312E63CB-7AA4-47E9-A213-073D8CADFEE1}"/>
          </ac:spMkLst>
        </pc:spChg>
      </pc:sldChg>
      <pc:sldChg chg="modSp mod">
        <pc:chgData name="Mike Montemurro" userId="40c20c913ca7511e" providerId="LiveId" clId="{1C393F22-2CDB-43E5-816E-56424BE56EE4}" dt="2023-12-21T18:02:07.949" v="374" actId="20577"/>
        <pc:sldMkLst>
          <pc:docMk/>
          <pc:sldMk cId="2822743645" sldId="850"/>
        </pc:sldMkLst>
        <pc:spChg chg="mod">
          <ac:chgData name="Mike Montemurro" userId="40c20c913ca7511e" providerId="LiveId" clId="{1C393F22-2CDB-43E5-816E-56424BE56EE4}" dt="2023-12-21T18:02:07.949" v="374" actId="20577"/>
          <ac:spMkLst>
            <pc:docMk/>
            <pc:sldMk cId="2822743645" sldId="850"/>
            <ac:spMk id="4" creationId="{27F8E238-240A-4782-BD7C-888A610FFE0E}"/>
          </ac:spMkLst>
        </pc:spChg>
        <pc:spChg chg="mod">
          <ac:chgData name="Mike Montemurro" userId="40c20c913ca7511e" providerId="LiveId" clId="{1C393F22-2CDB-43E5-816E-56424BE56EE4}" dt="2023-12-21T18:01:59.985" v="363" actId="20577"/>
          <ac:spMkLst>
            <pc:docMk/>
            <pc:sldMk cId="2822743645" sldId="850"/>
            <ac:spMk id="5" creationId="{5C289E12-1085-4168-A398-0F7249308ABA}"/>
          </ac:spMkLst>
        </pc:spChg>
      </pc:sldChg>
      <pc:sldChg chg="modSp mod">
        <pc:chgData name="Mike Montemurro" userId="40c20c913ca7511e" providerId="LiveId" clId="{1C393F22-2CDB-43E5-816E-56424BE56EE4}" dt="2023-12-19T19:41:52.187" v="24" actId="20577"/>
        <pc:sldMkLst>
          <pc:docMk/>
          <pc:sldMk cId="1366082887" sldId="851"/>
        </pc:sldMkLst>
        <pc:spChg chg="mod">
          <ac:chgData name="Mike Montemurro" userId="40c20c913ca7511e" providerId="LiveId" clId="{1C393F22-2CDB-43E5-816E-56424BE56EE4}" dt="2023-12-19T19:41:52.187" v="24" actId="20577"/>
          <ac:spMkLst>
            <pc:docMk/>
            <pc:sldMk cId="1366082887" sldId="851"/>
            <ac:spMk id="5" creationId="{CE3CB10D-55A8-4529-BEDD-F608F8F8F2BA}"/>
          </ac:spMkLst>
        </pc:spChg>
      </pc:sldChg>
      <pc:sldChg chg="modSp mod">
        <pc:chgData name="Mike Montemurro" userId="40c20c913ca7511e" providerId="LiveId" clId="{1C393F22-2CDB-43E5-816E-56424BE56EE4}" dt="2023-12-19T21:37:03.373" v="167" actId="20577"/>
        <pc:sldMkLst>
          <pc:docMk/>
          <pc:sldMk cId="3276047351" sldId="863"/>
        </pc:sldMkLst>
        <pc:spChg chg="mod">
          <ac:chgData name="Mike Montemurro" userId="40c20c913ca7511e" providerId="LiveId" clId="{1C393F22-2CDB-43E5-816E-56424BE56EE4}" dt="2023-12-19T21:37:03.373" v="167" actId="20577"/>
          <ac:spMkLst>
            <pc:docMk/>
            <pc:sldMk cId="3276047351" sldId="863"/>
            <ac:spMk id="2" creationId="{6F345F46-AFF6-18FA-4D1E-837DFE5D44B7}"/>
          </ac:spMkLst>
        </pc:spChg>
      </pc:sldChg>
      <pc:sldChg chg="modSp mod">
        <pc:chgData name="Mike Montemurro" userId="40c20c913ca7511e" providerId="LiveId" clId="{1C393F22-2CDB-43E5-816E-56424BE56EE4}" dt="2023-12-19T20:16:09.138" v="42" actId="20577"/>
        <pc:sldMkLst>
          <pc:docMk/>
          <pc:sldMk cId="2423762277" sldId="2367"/>
        </pc:sldMkLst>
        <pc:spChg chg="mod">
          <ac:chgData name="Mike Montemurro" userId="40c20c913ca7511e" providerId="LiveId" clId="{1C393F22-2CDB-43E5-816E-56424BE56EE4}" dt="2023-12-19T20:16:09.138" v="42" actId="20577"/>
          <ac:spMkLst>
            <pc:docMk/>
            <pc:sldMk cId="2423762277" sldId="2367"/>
            <ac:spMk id="2" creationId="{1445B411-356B-4362-90AA-30C6AD27300A}"/>
          </ac:spMkLst>
        </pc:spChg>
        <pc:spChg chg="mod">
          <ac:chgData name="Mike Montemurro" userId="40c20c913ca7511e" providerId="LiveId" clId="{1C393F22-2CDB-43E5-816E-56424BE56EE4}" dt="2023-12-19T20:15:58.749" v="26" actId="20577"/>
          <ac:spMkLst>
            <pc:docMk/>
            <pc:sldMk cId="2423762277" sldId="2367"/>
            <ac:spMk id="8195" creationId="{00000000-0000-0000-0000-000000000000}"/>
          </ac:spMkLst>
        </pc:spChg>
      </pc:sldChg>
      <pc:sldChg chg="modSp mod">
        <pc:chgData name="Mike Montemurro" userId="40c20c913ca7511e" providerId="LiveId" clId="{1C393F22-2CDB-43E5-816E-56424BE56EE4}" dt="2023-12-19T20:18:43.975" v="101" actId="20577"/>
        <pc:sldMkLst>
          <pc:docMk/>
          <pc:sldMk cId="3028779059" sldId="2368"/>
        </pc:sldMkLst>
        <pc:spChg chg="mod">
          <ac:chgData name="Mike Montemurro" userId="40c20c913ca7511e" providerId="LiveId" clId="{1C393F22-2CDB-43E5-816E-56424BE56EE4}" dt="2023-12-19T20:18:43.975" v="101" actId="20577"/>
          <ac:spMkLst>
            <pc:docMk/>
            <pc:sldMk cId="3028779059" sldId="2368"/>
            <ac:spMk id="2" creationId="{7D79007B-AF56-597C-C6F8-BB87C87B9569}"/>
          </ac:spMkLst>
        </pc:spChg>
        <pc:spChg chg="mod">
          <ac:chgData name="Mike Montemurro" userId="40c20c913ca7511e" providerId="LiveId" clId="{1C393F22-2CDB-43E5-816E-56424BE56EE4}" dt="2023-12-19T20:18:33.862" v="98" actId="20577"/>
          <ac:spMkLst>
            <pc:docMk/>
            <pc:sldMk cId="3028779059" sldId="2368"/>
            <ac:spMk id="3" creationId="{5B8DD137-6145-B9BE-7DF1-F35ABF1216E8}"/>
          </ac:spMkLst>
        </pc:spChg>
      </pc:sldChg>
      <pc:sldChg chg="modSp mod">
        <pc:chgData name="Mike Montemurro" userId="40c20c913ca7511e" providerId="LiveId" clId="{1C393F22-2CDB-43E5-816E-56424BE56EE4}" dt="2023-12-19T20:18:11.664" v="84" actId="20577"/>
        <pc:sldMkLst>
          <pc:docMk/>
          <pc:sldMk cId="2478274848" sldId="2369"/>
        </pc:sldMkLst>
        <pc:spChg chg="mod">
          <ac:chgData name="Mike Montemurro" userId="40c20c913ca7511e" providerId="LiveId" clId="{1C393F22-2CDB-43E5-816E-56424BE56EE4}" dt="2023-12-19T20:18:11.664" v="84" actId="20577"/>
          <ac:spMkLst>
            <pc:docMk/>
            <pc:sldMk cId="2478274848" sldId="2369"/>
            <ac:spMk id="2" creationId="{4E41AAE1-F249-0848-05B8-5526A4350794}"/>
          </ac:spMkLst>
        </pc:spChg>
        <pc:spChg chg="mod">
          <ac:chgData name="Mike Montemurro" userId="40c20c913ca7511e" providerId="LiveId" clId="{1C393F22-2CDB-43E5-816E-56424BE56EE4}" dt="2023-12-19T20:18:08.010" v="83" actId="20577"/>
          <ac:spMkLst>
            <pc:docMk/>
            <pc:sldMk cId="2478274848" sldId="2369"/>
            <ac:spMk id="10" creationId="{CC2AB40D-EE73-4F6E-AF6C-5BB8815A67AA}"/>
          </ac:spMkLst>
        </pc:spChg>
        <pc:spChg chg="mod">
          <ac:chgData name="Mike Montemurro" userId="40c20c913ca7511e" providerId="LiveId" clId="{1C393F22-2CDB-43E5-816E-56424BE56EE4}" dt="2023-12-19T20:18:04.406" v="82" actId="20577"/>
          <ac:spMkLst>
            <pc:docMk/>
            <pc:sldMk cId="2478274848" sldId="2369"/>
            <ac:spMk id="4103" creationId="{00000000-0000-0000-0000-000000000000}"/>
          </ac:spMkLst>
        </pc:spChg>
      </pc:sldChg>
      <pc:sldChg chg="modSp mod">
        <pc:chgData name="Mike Montemurro" userId="40c20c913ca7511e" providerId="LiveId" clId="{1C393F22-2CDB-43E5-816E-56424BE56EE4}" dt="2023-12-21T18:08:14.433" v="466" actId="20577"/>
        <pc:sldMkLst>
          <pc:docMk/>
          <pc:sldMk cId="3638405448" sldId="2370"/>
        </pc:sldMkLst>
        <pc:spChg chg="mod">
          <ac:chgData name="Mike Montemurro" userId="40c20c913ca7511e" providerId="LiveId" clId="{1C393F22-2CDB-43E5-816E-56424BE56EE4}" dt="2023-12-21T18:08:14.433" v="466" actId="20577"/>
          <ac:spMkLst>
            <pc:docMk/>
            <pc:sldMk cId="3638405448" sldId="2370"/>
            <ac:spMk id="5" creationId="{312E63CB-7AA4-47E9-A213-073D8CADFEE1}"/>
          </ac:spMkLst>
        </pc:spChg>
      </pc:sldChg>
      <pc:sldChg chg="modSp add mod">
        <pc:chgData name="Mike Montemurro" userId="40c20c913ca7511e" providerId="LiveId" clId="{1C393F22-2CDB-43E5-816E-56424BE56EE4}" dt="2023-12-19T21:54:12.209" v="353" actId="20577"/>
        <pc:sldMkLst>
          <pc:docMk/>
          <pc:sldMk cId="3336687352" sldId="2374"/>
        </pc:sldMkLst>
        <pc:spChg chg="mod">
          <ac:chgData name="Mike Montemurro" userId="40c20c913ca7511e" providerId="LiveId" clId="{1C393F22-2CDB-43E5-816E-56424BE56EE4}" dt="2023-12-19T21:41:54.637" v="193" actId="20577"/>
          <ac:spMkLst>
            <pc:docMk/>
            <pc:sldMk cId="3336687352" sldId="2374"/>
            <ac:spMk id="4" creationId="{2D54C6BD-C858-48E4-ADDB-E13D7A95204A}"/>
          </ac:spMkLst>
        </pc:spChg>
        <pc:spChg chg="mod">
          <ac:chgData name="Mike Montemurro" userId="40c20c913ca7511e" providerId="LiveId" clId="{1C393F22-2CDB-43E5-816E-56424BE56EE4}" dt="2023-12-19T21:54:12.209" v="353" actId="20577"/>
          <ac:spMkLst>
            <pc:docMk/>
            <pc:sldMk cId="3336687352" sldId="2374"/>
            <ac:spMk id="5" creationId="{312E63CB-7AA4-47E9-A213-073D8CADFEE1}"/>
          </ac:spMkLst>
        </pc:spChg>
      </pc:sldChg>
      <pc:sldMasterChg chg="modSp mod">
        <pc:chgData name="Mike Montemurro" userId="40c20c913ca7511e" providerId="LiveId" clId="{1C393F22-2CDB-43E5-816E-56424BE56EE4}" dt="2023-12-19T19:41:37.831" v="11" actId="20577"/>
        <pc:sldMasterMkLst>
          <pc:docMk/>
          <pc:sldMasterMk cId="0" sldId="2147483648"/>
        </pc:sldMasterMkLst>
        <pc:spChg chg="mod">
          <ac:chgData name="Mike Montemurro" userId="40c20c913ca7511e" providerId="LiveId" clId="{1C393F22-2CDB-43E5-816E-56424BE56EE4}" dt="2023-12-19T19:41:29.989" v="7" actId="20577"/>
          <ac:spMkLst>
            <pc:docMk/>
            <pc:sldMasterMk cId="0" sldId="2147483648"/>
            <ac:spMk id="11" creationId="{00000000-0000-0000-0000-000000000000}"/>
          </ac:spMkLst>
        </pc:spChg>
        <pc:spChg chg="mod">
          <ac:chgData name="Mike Montemurro" userId="40c20c913ca7511e" providerId="LiveId" clId="{1C393F22-2CDB-43E5-816E-56424BE56EE4}" dt="2023-12-19T19:41:37.831" v="1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802.11-23/2167r0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December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165-01-000m-minutes-for-revme-2023-december-adhoc-piscataway.docx" TargetMode="External"/><Relationship Id="rId2" Type="http://schemas.openxmlformats.org/officeDocument/2006/relationships/hyperlink" Target="https://mentor.ieee.org/802.11/dcn/23/11-23-1923-00-000m-minutes-for-revme-2023-november-802-plenary-honolulu.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2197-00-000m-minutes-for-revme-telecon-dec-15-2023.docx" TargetMode="External"/><Relationship Id="rId5" Type="http://schemas.openxmlformats.org/officeDocument/2006/relationships/hyperlink" Target="https://mentor.ieee.org/802.11/dcn/23/11-23-2151-00-000m-minutes-for-revme-telecon-dec-1-2023.docx" TargetMode="External"/><Relationship Id="rId4" Type="http://schemas.openxmlformats.org/officeDocument/2006/relationships/hyperlink" Target="https://mentor.ieee.org/802.11/dcn/23/11-23-2135-02-000m-minutes-for-revme-telecon-nov-20-2023.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1746-04-000m-revme-sa-ballot-1-ed2-ad-hoc-comments.xlsx" TargetMode="External"/><Relationship Id="rId7" Type="http://schemas.openxmlformats.org/officeDocument/2006/relationships/hyperlink" Target="https://mentor.ieee.org/802.11/dcn/23/11-23-1755-03-000m-revme-sa-0-sec-adhoc-comments.xlsx" TargetMode="External"/><Relationship Id="rId2" Type="http://schemas.openxmlformats.org/officeDocument/2006/relationships/hyperlink" Target="https://mentor.ieee.org/802.11/dcn/23/11-23-1743-04-000m-revme-sb1-ed1-ad-hoc-comments.xlsx" TargetMode="External"/><Relationship Id="rId1" Type="http://schemas.openxmlformats.org/officeDocument/2006/relationships/slideLayout" Target="../slideLayouts/slideLayout1.xml"/><Relationship Id="rId6" Type="http://schemas.openxmlformats.org/officeDocument/2006/relationships/hyperlink" Target="https://mentor.ieee.org/802.11/dcn/21/11-21-0727-28-000m-revme-phy-comments.xls" TargetMode="External"/><Relationship Id="rId5" Type="http://schemas.openxmlformats.org/officeDocument/2006/relationships/hyperlink" Target="https://mentor.ieee.org/802.11/dcn/23/11-23-2032-03-000m-revme-mac-sa-comments.xls" TargetMode="External"/><Relationship Id="rId4" Type="http://schemas.openxmlformats.org/officeDocument/2006/relationships/hyperlink" Target="https://mentor.ieee.org/802.11/dcn/23/11-23-1768-03-000m-revme-gen-ad-hoc-comments-on-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2023-12-21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66702"/>
            <a:ext cx="4800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January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altLang="en-US" sz="1400" dirty="0"/>
              <a:t>&lt;&gt;</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10:30am ET</a:t>
            </a:r>
          </a:p>
          <a:p>
            <a:pPr lvl="1"/>
            <a:r>
              <a:rPr lang="en-CA" altLang="en-US" sz="1400" dirty="0"/>
              <a:t>Comment resolution – security related issues</a:t>
            </a:r>
          </a:p>
          <a:p>
            <a:pPr lvl="2"/>
            <a:r>
              <a:rPr lang="en-CA" altLang="en-US" sz="1400" dirty="0"/>
              <a:t>&lt;&gt;</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486400" y="32900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4pm ET</a:t>
            </a:r>
          </a:p>
          <a:p>
            <a:pPr lvl="1"/>
            <a:r>
              <a:rPr lang="en-CA" altLang="en-US" sz="1400" dirty="0"/>
              <a:t>Comment resolution</a:t>
            </a:r>
          </a:p>
          <a:p>
            <a:pPr lvl="2"/>
            <a:r>
              <a:rPr lang="en-CA" altLang="en-US" sz="1400" dirty="0"/>
              <a:t>&lt;&gt;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4pm ET</a:t>
            </a:r>
            <a:endParaRPr lang="en-US" altLang="en-US" sz="1800" dirty="0"/>
          </a:p>
          <a:p>
            <a:pPr lvl="1"/>
            <a:r>
              <a:rPr lang="en-CA" altLang="en-US" sz="1400" dirty="0"/>
              <a:t>Presentations</a:t>
            </a:r>
          </a:p>
          <a:p>
            <a:pPr lvl="2"/>
            <a:r>
              <a:rPr lang="en-CA" altLang="en-US" sz="1400" dirty="0"/>
              <a:t>CID 6038 (GEN) – doc 11-23/1701 – Montemurro (Huawei) – Note that CID 6287 is similar</a:t>
            </a:r>
          </a:p>
          <a:p>
            <a:pPr lvl="2"/>
            <a:endParaRPr lang="en-CA" altLang="en-US" sz="1400" dirty="0"/>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November 18, 4pm 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&lt;&gt;</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a:t>November Plenary:</a:t>
            </a:r>
            <a:endParaRPr lang="en-US" altLang="en-US" sz="2000" dirty="0"/>
          </a:p>
          <a:p>
            <a:pPr marL="457200" lvl="1" indent="0">
              <a:lnSpc>
                <a:spcPct val="80000"/>
              </a:lnSpc>
              <a:buNone/>
            </a:pPr>
            <a:r>
              <a:rPr lang="en-US" altLang="en-US" sz="1600" dirty="0">
                <a:hlinkClick r:id="rId2"/>
              </a:rPr>
              <a:t>https://mentor.ieee.org/802.11/dcn/23/11-23-1923-00-000m-minutes-for-revme-2023-november-802-plenary-honolulu.docx</a:t>
            </a:r>
            <a:r>
              <a:rPr lang="en-US" altLang="en-US" sz="1600" dirty="0"/>
              <a:t>,</a:t>
            </a:r>
          </a:p>
          <a:p>
            <a:pPr>
              <a:lnSpc>
                <a:spcPct val="80000"/>
              </a:lnSpc>
            </a:pPr>
            <a:r>
              <a:rPr lang="en-US" altLang="en-US" sz="2000" dirty="0"/>
              <a:t>December </a:t>
            </a:r>
            <a:r>
              <a:rPr lang="en-US" altLang="en-US" sz="2000" dirty="0" err="1"/>
              <a:t>Adhoc</a:t>
            </a:r>
            <a:r>
              <a:rPr lang="en-US" altLang="en-US" sz="2000" dirty="0"/>
              <a:t>:</a:t>
            </a:r>
          </a:p>
          <a:p>
            <a:pPr marL="457200" lvl="1" indent="0">
              <a:lnSpc>
                <a:spcPct val="80000"/>
              </a:lnSpc>
              <a:buNone/>
            </a:pPr>
            <a:r>
              <a:rPr lang="en-US" sz="1600" dirty="0">
                <a:hlinkClick r:id="rId3"/>
              </a:rPr>
              <a:t>https://mentor.ieee.org/802.11/dcn/23/11-23-2165-01-000m-minutes-for-revme-2023-december-adhoc-piscataway.docx</a:t>
            </a:r>
            <a:r>
              <a:rPr lang="en-US" sz="1600" dirty="0"/>
              <a:t> </a:t>
            </a:r>
          </a:p>
          <a:p>
            <a:pPr>
              <a:lnSpc>
                <a:spcPct val="80000"/>
              </a:lnSpc>
            </a:pPr>
            <a:r>
              <a:rPr lang="en-US" altLang="en-US" sz="2000" dirty="0"/>
              <a:t>Teleconferences:</a:t>
            </a:r>
            <a:endParaRPr lang="en-US" sz="2000" dirty="0"/>
          </a:p>
          <a:p>
            <a:pPr marL="457200" lvl="1" indent="0">
              <a:lnSpc>
                <a:spcPct val="80000"/>
              </a:lnSpc>
              <a:buNone/>
            </a:pPr>
            <a:r>
              <a:rPr lang="en-US" sz="1600" dirty="0">
                <a:hlinkClick r:id="rId4"/>
              </a:rPr>
              <a:t>https://mentor.ieee.org/802.11/dcn/23/11-23-2135-02-000m-minutes-for-revme-telecon-nov-20-2023.docx</a:t>
            </a:r>
            <a:endParaRPr lang="en-US" sz="1600" dirty="0"/>
          </a:p>
          <a:p>
            <a:pPr marL="457200" lvl="1" indent="0">
              <a:lnSpc>
                <a:spcPct val="80000"/>
              </a:lnSpc>
              <a:buNone/>
            </a:pPr>
            <a:r>
              <a:rPr lang="en-US" sz="1600" dirty="0">
                <a:hlinkClick r:id="rId5"/>
              </a:rPr>
              <a:t>https://mentor.ieee.org/802.11/dcn/23/11-23-2151-00-000m-minutes-for-revme-telecon-dec-1-2023.docx</a:t>
            </a:r>
            <a:r>
              <a:rPr lang="en-US" sz="1600" dirty="0"/>
              <a:t> </a:t>
            </a:r>
          </a:p>
          <a:p>
            <a:pPr marL="457200" lvl="1" indent="0">
              <a:lnSpc>
                <a:spcPct val="80000"/>
              </a:lnSpc>
              <a:buNone/>
            </a:pPr>
            <a:r>
              <a:rPr lang="en-US" sz="1600" dirty="0">
                <a:hlinkClick r:id="rId6"/>
              </a:rPr>
              <a:t>https://mentor.ieee.org/802.11/dcn/23/11-23-2197-00-000m-minutes-for-revme-telecon-dec-15-2023.docx</a:t>
            </a:r>
            <a:r>
              <a:rPr lang="en-US" sz="1600" dirty="0"/>
              <a:t> </a:t>
            </a:r>
          </a:p>
          <a:p>
            <a:pPr marL="457200" lvl="1" indent="0">
              <a:lnSpc>
                <a:spcPct val="80000"/>
              </a:lnSpc>
              <a:buNone/>
            </a:pPr>
            <a:r>
              <a:rPr lang="en-US" sz="1600" dirty="0"/>
              <a:t>&lt;Jan 5 and 8 telecons&gt;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initial SA Ballot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as contained in documents </a:t>
            </a:r>
          </a:p>
          <a:p>
            <a:pPr marL="0" lvl="0" indent="0">
              <a:buNone/>
              <a:tabLst>
                <a:tab pos="457200" algn="l"/>
              </a:tabLst>
            </a:pPr>
            <a:r>
              <a:rPr lang="en-US" altLang="en-US" sz="1800" dirty="0">
                <a:hlinkClick r:id="rId2"/>
              </a:rPr>
              <a:t>https://mentor.ieee.org/802.11/dcn/23/11-23-1743-04-000m-revme-sb1-ed1-ad-hoc-comments.xlsx</a:t>
            </a:r>
            <a:r>
              <a:rPr lang="en-US" altLang="en-US" sz="1800" dirty="0"/>
              <a:t>,</a:t>
            </a:r>
          </a:p>
          <a:p>
            <a:pPr marL="0" lvl="0" indent="0">
              <a:buNone/>
              <a:tabLst>
                <a:tab pos="457200" algn="l"/>
              </a:tabLst>
            </a:pPr>
            <a:r>
              <a:rPr lang="en-US" altLang="en-US" sz="1800" dirty="0">
                <a:hlinkClick r:id="rId3"/>
              </a:rPr>
              <a:t>https://mentor.ieee.org/802.11/dcn/23/11-23-1746-04-000m-revme-sa-ballot-1-ed2-ad-hoc-comments.xlsx</a:t>
            </a:r>
            <a:r>
              <a:rPr lang="en-US" altLang="en-US" sz="1800" dirty="0"/>
              <a:t>,</a:t>
            </a:r>
          </a:p>
          <a:p>
            <a:pPr marL="0" lvl="0" indent="0">
              <a:buNone/>
              <a:tabLst>
                <a:tab pos="457200" algn="l"/>
              </a:tabLst>
            </a:pPr>
            <a:r>
              <a:rPr lang="en-US" altLang="en-US" sz="1800" dirty="0">
                <a:hlinkClick r:id="rId4"/>
              </a:rPr>
              <a:t>https://mentor.ieee.org/802.11/dcn/23/11-23-1768-04-000m-revme-gen-ad-hoc-comments-on-sb.xlsx</a:t>
            </a:r>
            <a:r>
              <a:rPr lang="en-US" altLang="en-US" sz="1800" dirty="0"/>
              <a:t>,</a:t>
            </a:r>
          </a:p>
          <a:p>
            <a:pPr marL="0" indent="0">
              <a:buNone/>
              <a:tabLst>
                <a:tab pos="457200" algn="l"/>
              </a:tabLst>
            </a:pPr>
            <a:r>
              <a:rPr lang="en-US" altLang="en-US" sz="1800" dirty="0">
                <a:hlinkClick r:id="rId5"/>
              </a:rPr>
              <a:t>https://mentor.ieee.org/802.11/dcn/23/11-23-2032-04-000m-revme-mac-sa-comments.xls</a:t>
            </a:r>
            <a:r>
              <a:rPr lang="en-US" altLang="en-US" sz="1800" dirty="0"/>
              <a:t>, </a:t>
            </a:r>
          </a:p>
          <a:p>
            <a:pPr marL="0" indent="0">
              <a:buNone/>
              <a:tabLst>
                <a:tab pos="457200" algn="l"/>
              </a:tabLst>
            </a:pPr>
            <a:r>
              <a:rPr lang="en-US" altLang="en-US" sz="1800" dirty="0">
                <a:hlinkClick r:id="rId6"/>
              </a:rPr>
              <a:t>https://mentor.ieee.org/802.11/dcn/21/11-21-0727-29-000m-revme-phy-comments.xls</a:t>
            </a:r>
            <a:r>
              <a:rPr lang="en-US" altLang="en-US" sz="1800" dirty="0"/>
              <a:t>,</a:t>
            </a:r>
          </a:p>
          <a:p>
            <a:pPr marL="0" indent="0">
              <a:buNone/>
              <a:tabLst>
                <a:tab pos="457200" algn="l"/>
              </a:tabLst>
            </a:pPr>
            <a:r>
              <a:rPr lang="en-US" altLang="en-US" sz="1800" dirty="0">
                <a:hlinkClick r:id="rId7"/>
              </a:rPr>
              <a:t>https://mentor.ieee.org/802.11/dcn/23/11-23-1755-03-000m-revme-sa-0-sec-adhoc-comments.xlsx</a:t>
            </a:r>
            <a:r>
              <a:rPr lang="en-US" altLang="en-US" sz="1800" dirty="0"/>
              <a:t>,</a:t>
            </a:r>
            <a:endParaRPr lang="en-US" sz="1800" b="1"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5.0 incorporating these resolutions </a:t>
            </a: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Approve a 20 day SA </a:t>
            </a:r>
            <a:r>
              <a:rPr lang="en-US" sz="1800" b="1">
                <a:effectLst/>
                <a:latin typeface="Times New Roman" panose="02020603050405020304" pitchFamily="18" charset="0"/>
                <a:ea typeface="Times New Roman" panose="02020603050405020304" pitchFamily="18" charset="0"/>
              </a:rPr>
              <a:t>Ballot Recirculation </a:t>
            </a:r>
            <a:r>
              <a:rPr lang="en-US" sz="1800" b="1" dirty="0">
                <a:effectLst/>
                <a:latin typeface="Times New Roman" panose="02020603050405020304" pitchFamily="18" charset="0"/>
                <a:ea typeface="Times New Roman" panose="02020603050405020304" pitchFamily="18" charset="0"/>
              </a:rPr>
              <a:t>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D5.0 be forwarded to RevCom?”</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600" dirty="0"/>
          </a:p>
          <a:p>
            <a:pPr marL="0" indent="0">
              <a:lnSpc>
                <a:spcPct val="80000"/>
              </a:lnSpc>
              <a:buNone/>
            </a:pPr>
            <a:r>
              <a:rPr lang="en-CA" sz="1800" dirty="0"/>
              <a:t>Moved: &lt;&gt;</a:t>
            </a:r>
          </a:p>
          <a:p>
            <a:pPr marL="0" indent="0">
              <a:buNone/>
            </a:pPr>
            <a:r>
              <a:rPr lang="en-CA" sz="1800" dirty="0"/>
              <a:t>Seconded: &lt;&gt;</a:t>
            </a:r>
          </a:p>
          <a:p>
            <a:pPr marL="0" indent="0">
              <a:buNone/>
            </a:pPr>
            <a:r>
              <a:rPr lang="en-CA" sz="1800" dirty="0"/>
              <a:t>Results: &lt;&gt;. &lt;&gt;</a:t>
            </a:r>
            <a:endParaRPr lang="en-US" altLang="en-US" sz="18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111894</TotalTime>
  <Words>2340</Words>
  <Application>Microsoft Office PowerPoint</Application>
  <PresentationFormat>Widescreen</PresentationFormat>
  <Paragraphs>267</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interim session</vt:lpstr>
      <vt:lpstr>Chair’s welcome and Patent Reminder</vt:lpstr>
      <vt:lpstr>REVme Agenda</vt:lpstr>
      <vt:lpstr>REVme Agenda</vt:lpstr>
      <vt:lpstr>REVme minutes approval</vt:lpstr>
      <vt:lpstr>SA Ballot Recirculation</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11-23/2167</dc:title>
  <dc:subject>Task Group AY November 2015 Meeting Agenda</dc:subject>
  <dc:creator>montemurro.michael@gmail.com</dc:creator>
  <cp:keywords>December 2023</cp:keywords>
  <dc:description/>
  <cp:lastModifiedBy>Mike Montemurro</cp:lastModifiedBy>
  <cp:revision>4621</cp:revision>
  <cp:lastPrinted>2014-11-04T15:04:57Z</cp:lastPrinted>
  <dcterms:created xsi:type="dcterms:W3CDTF">2007-04-17T18:10:23Z</dcterms:created>
  <dcterms:modified xsi:type="dcterms:W3CDTF">2023-12-21T18:08:16Z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