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85" r:id="rId9"/>
    <p:sldId id="2384" r:id="rId10"/>
    <p:sldId id="2381" r:id="rId11"/>
    <p:sldId id="2373" r:id="rId12"/>
    <p:sldId id="2380" r:id="rId13"/>
    <p:sldId id="2383" r:id="rId14"/>
    <p:sldId id="270" r:id="rId15"/>
    <p:sldId id="278" r:id="rId16"/>
    <p:sldId id="276" r:id="rId17"/>
    <p:sldId id="2371" r:id="rId18"/>
    <p:sldId id="237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CFD62F-4C61-47B9-9151-3E72E5E5DFBB}" v="12" dt="2024-01-19T00:57:50.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5267" autoAdjust="0"/>
  </p:normalViewPr>
  <p:slideViewPr>
    <p:cSldViewPr>
      <p:cViewPr varScale="1">
        <p:scale>
          <a:sx n="70" d="100"/>
          <a:sy n="70" d="100"/>
        </p:scale>
        <p:origin x="88" y="4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ECCFD62F-4C61-47B9-9151-3E72E5E5DFBB}"/>
    <pc:docChg chg="custSel modSld modMainMaster">
      <pc:chgData name="Qi, Emily H" userId="b0d254cd-8291-4c78-a277-dadec609489b" providerId="ADAL" clId="{ECCFD62F-4C61-47B9-9151-3E72E5E5DFBB}" dt="2024-01-19T01:02:13.492" v="368" actId="20577"/>
      <pc:docMkLst>
        <pc:docMk/>
      </pc:docMkLst>
      <pc:sldChg chg="modSp mod">
        <pc:chgData name="Qi, Emily H" userId="b0d254cd-8291-4c78-a277-dadec609489b" providerId="ADAL" clId="{ECCFD62F-4C61-47B9-9151-3E72E5E5DFBB}" dt="2024-01-19T01:01:48.102" v="355" actId="20577"/>
        <pc:sldMkLst>
          <pc:docMk/>
          <pc:sldMk cId="0" sldId="256"/>
        </pc:sldMkLst>
        <pc:spChg chg="mod">
          <ac:chgData name="Qi, Emily H" userId="b0d254cd-8291-4c78-a277-dadec609489b" providerId="ADAL" clId="{ECCFD62F-4C61-47B9-9151-3E72E5E5DFBB}" dt="2024-01-19T01:01:48.102" v="355" actId="20577"/>
          <ac:spMkLst>
            <pc:docMk/>
            <pc:sldMk cId="0" sldId="256"/>
            <ac:spMk id="3074" creationId="{00000000-0000-0000-0000-000000000000}"/>
          </ac:spMkLst>
        </pc:spChg>
      </pc:sldChg>
      <pc:sldChg chg="modSp mod">
        <pc:chgData name="Qi, Emily H" userId="b0d254cd-8291-4c78-a277-dadec609489b" providerId="ADAL" clId="{ECCFD62F-4C61-47B9-9151-3E72E5E5DFBB}" dt="2024-01-16T22:13:12.434" v="128" actId="20577"/>
        <pc:sldMkLst>
          <pc:docMk/>
          <pc:sldMk cId="1753890201" sldId="265"/>
        </pc:sldMkLst>
        <pc:spChg chg="mod">
          <ac:chgData name="Qi, Emily H" userId="b0d254cd-8291-4c78-a277-dadec609489b" providerId="ADAL" clId="{ECCFD62F-4C61-47B9-9151-3E72E5E5DFBB}" dt="2024-01-16T22:13:12.434" v="128" actId="20577"/>
          <ac:spMkLst>
            <pc:docMk/>
            <pc:sldMk cId="1753890201" sldId="265"/>
            <ac:spMk id="9218" creationId="{00000000-0000-0000-0000-000000000000}"/>
          </ac:spMkLst>
        </pc:spChg>
      </pc:sldChg>
      <pc:sldChg chg="modSp mod">
        <pc:chgData name="Qi, Emily H" userId="b0d254cd-8291-4c78-a277-dadec609489b" providerId="ADAL" clId="{ECCFD62F-4C61-47B9-9151-3E72E5E5DFBB}" dt="2024-01-19T01:02:13.492" v="368" actId="20577"/>
        <pc:sldMkLst>
          <pc:docMk/>
          <pc:sldMk cId="1968720319" sldId="283"/>
        </pc:sldMkLst>
        <pc:spChg chg="mod">
          <ac:chgData name="Qi, Emily H" userId="b0d254cd-8291-4c78-a277-dadec609489b" providerId="ADAL" clId="{ECCFD62F-4C61-47B9-9151-3E72E5E5DFBB}" dt="2024-01-19T01:02:13.492" v="368" actId="20577"/>
          <ac:spMkLst>
            <pc:docMk/>
            <pc:sldMk cId="1968720319" sldId="283"/>
            <ac:spMk id="2" creationId="{00000000-0000-0000-0000-000000000000}"/>
          </ac:spMkLst>
        </pc:spChg>
        <pc:spChg chg="mod">
          <ac:chgData name="Qi, Emily H" userId="b0d254cd-8291-4c78-a277-dadec609489b" providerId="ADAL" clId="{ECCFD62F-4C61-47B9-9151-3E72E5E5DFBB}" dt="2024-01-19T01:01:36.355" v="351" actId="113"/>
          <ac:spMkLst>
            <pc:docMk/>
            <pc:sldMk cId="1968720319" sldId="283"/>
            <ac:spMk id="3" creationId="{00000000-0000-0000-0000-000000000000}"/>
          </ac:spMkLst>
        </pc:spChg>
      </pc:sldChg>
      <pc:sldChg chg="modSp mod">
        <pc:chgData name="Qi, Emily H" userId="b0d254cd-8291-4c78-a277-dadec609489b" providerId="ADAL" clId="{ECCFD62F-4C61-47B9-9151-3E72E5E5DFBB}" dt="2024-01-19T00:58:16.983" v="185" actId="207"/>
        <pc:sldMkLst>
          <pc:docMk/>
          <pc:sldMk cId="1998207127" sldId="2373"/>
        </pc:sldMkLst>
        <pc:spChg chg="mod">
          <ac:chgData name="Qi, Emily H" userId="b0d254cd-8291-4c78-a277-dadec609489b" providerId="ADAL" clId="{ECCFD62F-4C61-47B9-9151-3E72E5E5DFBB}" dt="2024-01-16T22:15:00.527" v="137" actId="20577"/>
          <ac:spMkLst>
            <pc:docMk/>
            <pc:sldMk cId="1998207127" sldId="2373"/>
            <ac:spMk id="8" creationId="{00000000-0000-0000-0000-000000000000}"/>
          </ac:spMkLst>
        </pc:spChg>
        <pc:graphicFrameChg chg="mod modGraphic">
          <ac:chgData name="Qi, Emily H" userId="b0d254cd-8291-4c78-a277-dadec609489b" providerId="ADAL" clId="{ECCFD62F-4C61-47B9-9151-3E72E5E5DFBB}" dt="2024-01-19T00:58:16.983" v="185" actId="207"/>
          <ac:graphicFrameMkLst>
            <pc:docMk/>
            <pc:sldMk cId="1998207127" sldId="2373"/>
            <ac:graphicFrameMk id="10" creationId="{00000000-0000-0000-0000-000000000000}"/>
          </ac:graphicFrameMkLst>
        </pc:graphicFrameChg>
      </pc:sldChg>
      <pc:sldChg chg="addSp modSp mod">
        <pc:chgData name="Qi, Emily H" userId="b0d254cd-8291-4c78-a277-dadec609489b" providerId="ADAL" clId="{ECCFD62F-4C61-47B9-9151-3E72E5E5DFBB}" dt="2024-01-16T20:22:44.819" v="124" actId="1076"/>
        <pc:sldMkLst>
          <pc:docMk/>
          <pc:sldMk cId="2968706072" sldId="2381"/>
        </pc:sldMkLst>
        <pc:spChg chg="add mod">
          <ac:chgData name="Qi, Emily H" userId="b0d254cd-8291-4c78-a277-dadec609489b" providerId="ADAL" clId="{ECCFD62F-4C61-47B9-9151-3E72E5E5DFBB}" dt="2024-01-16T20:22:44.819" v="124" actId="1076"/>
          <ac:spMkLst>
            <pc:docMk/>
            <pc:sldMk cId="2968706072" sldId="2381"/>
            <ac:spMk id="7" creationId="{25466371-B846-06E2-E8B9-2DCC9A86B122}"/>
          </ac:spMkLst>
        </pc:spChg>
      </pc:sldChg>
      <pc:sldChg chg="addSp delSp modSp mod">
        <pc:chgData name="Qi, Emily H" userId="b0d254cd-8291-4c78-a277-dadec609489b" providerId="ADAL" clId="{ECCFD62F-4C61-47B9-9151-3E72E5E5DFBB}" dt="2024-01-16T20:22:54.587" v="126"/>
        <pc:sldMkLst>
          <pc:docMk/>
          <pc:sldMk cId="2369335801" sldId="2384"/>
        </pc:sldMkLst>
        <pc:spChg chg="mod">
          <ac:chgData name="Qi, Emily H" userId="b0d254cd-8291-4c78-a277-dadec609489b" providerId="ADAL" clId="{ECCFD62F-4C61-47B9-9151-3E72E5E5DFBB}" dt="2024-01-16T20:21:15.740" v="62" actId="6549"/>
          <ac:spMkLst>
            <pc:docMk/>
            <pc:sldMk cId="2369335801" sldId="2384"/>
            <ac:spMk id="2" creationId="{62112B5B-4630-A352-6190-9E294E05D474}"/>
          </ac:spMkLst>
        </pc:spChg>
        <pc:spChg chg="add del mod">
          <ac:chgData name="Qi, Emily H" userId="b0d254cd-8291-4c78-a277-dadec609489b" providerId="ADAL" clId="{ECCFD62F-4C61-47B9-9151-3E72E5E5DFBB}" dt="2024-01-16T20:22:54.127" v="125" actId="478"/>
          <ac:spMkLst>
            <pc:docMk/>
            <pc:sldMk cId="2369335801" sldId="2384"/>
            <ac:spMk id="7" creationId="{DEC54063-54C5-D6A2-AD31-28CE3A4DD5DE}"/>
          </ac:spMkLst>
        </pc:spChg>
        <pc:spChg chg="add mod">
          <ac:chgData name="Qi, Emily H" userId="b0d254cd-8291-4c78-a277-dadec609489b" providerId="ADAL" clId="{ECCFD62F-4C61-47B9-9151-3E72E5E5DFBB}" dt="2024-01-16T20:22:54.587" v="126"/>
          <ac:spMkLst>
            <pc:docMk/>
            <pc:sldMk cId="2369335801" sldId="2384"/>
            <ac:spMk id="8" creationId="{8B786AB3-C9B6-F039-F800-5D6DB0B236D5}"/>
          </ac:spMkLst>
        </pc:spChg>
      </pc:sldChg>
      <pc:sldMasterChg chg="modSp mod">
        <pc:chgData name="Qi, Emily H" userId="b0d254cd-8291-4c78-a277-dadec609489b" providerId="ADAL" clId="{ECCFD62F-4C61-47B9-9151-3E72E5E5DFBB}" dt="2024-01-16T20:17:08.349" v="1" actId="20577"/>
        <pc:sldMasterMkLst>
          <pc:docMk/>
          <pc:sldMasterMk cId="0" sldId="2147483648"/>
        </pc:sldMasterMkLst>
        <pc:spChg chg="mod">
          <ac:chgData name="Qi, Emily H" userId="b0d254cd-8291-4c78-a277-dadec609489b" providerId="ADAL" clId="{ECCFD62F-4C61-47B9-9151-3E72E5E5DFBB}" dt="2024-01-16T20:17:08.349"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January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Robert Stacey,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January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Robert Stacey,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January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Robert Stacey,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Robert Stacey,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69508574"/>
              </p:ext>
            </p:extLst>
          </p:nvPr>
        </p:nvGraphicFramePr>
        <p:xfrm>
          <a:off x="996950" y="2438400"/>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6950" y="2438400"/>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22712852"/>
              </p:ext>
            </p:extLst>
          </p:nvPr>
        </p:nvGraphicFramePr>
        <p:xfrm>
          <a:off x="737392" y="1521960"/>
          <a:ext cx="9930609" cy="3490046"/>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bf </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mn-lt"/>
                          <a:cs typeface="Arial" panose="020B0604020202020204" pitchFamily="34" charset="0"/>
                        </a:rPr>
                        <a:t>bc</a:t>
                      </a:r>
                      <a:endParaRPr kumimoji="0" lang="en-US" sz="1400" b="0"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Carol Ansley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4.2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11-Jan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January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2024-01-16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 Planning</a:t>
            </a:r>
          </a:p>
          <a:p>
            <a:pPr lvl="1">
              <a:buFont typeface="Arial" panose="020B0604020202020204" pitchFamily="34" charset="0"/>
              <a:buChar char="•"/>
            </a:pPr>
            <a:r>
              <a:rPr lang="en-US" sz="1600" b="1" dirty="0"/>
              <a:t>11bf and 11bh MDR/MEC starts in January and will complete in the March meeting </a:t>
            </a:r>
          </a:p>
          <a:p>
            <a:pPr>
              <a:buFont typeface="Arial" panose="020B0604020202020204" pitchFamily="34" charset="0"/>
              <a:buChar char="•"/>
            </a:pPr>
            <a:r>
              <a:rPr lang="en-US" sz="2000" dirty="0"/>
              <a:t>Review updated WG Style Guide  (to be covered in the next meeting) </a:t>
            </a:r>
          </a:p>
          <a:p>
            <a:pPr>
              <a:buFont typeface="Arial" panose="020B0604020202020204" pitchFamily="34" charset="0"/>
              <a:buChar char="•"/>
            </a:pPr>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16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11bc – </a:t>
            </a:r>
            <a:r>
              <a:rPr lang="en-GB" sz="1600" b="0" dirty="0"/>
              <a:t>In publication editing </a:t>
            </a:r>
          </a:p>
          <a:p>
            <a:r>
              <a:rPr lang="en-GB" sz="1600" dirty="0"/>
              <a:t>11be –</a:t>
            </a:r>
            <a:r>
              <a:rPr lang="en-GB" sz="1600" b="0" dirty="0"/>
              <a:t> </a:t>
            </a:r>
            <a:r>
              <a:rPr lang="en-US" sz="1600" b="0" dirty="0"/>
              <a:t>1045 pages for D5.0.  Expect to align the draft with the baseline when </a:t>
            </a:r>
            <a:r>
              <a:rPr lang="en-US" sz="1600" b="0" dirty="0" err="1"/>
              <a:t>REVme</a:t>
            </a:r>
            <a:r>
              <a:rPr lang="en-US" sz="1600" b="0" dirty="0"/>
              <a:t> 5.0 is published with 11az, 11bd, 11bb, and 11bc amendments.</a:t>
            </a:r>
          </a:p>
          <a:p>
            <a:r>
              <a:rPr lang="en-US" sz="1600" dirty="0"/>
              <a:t>11bf </a:t>
            </a:r>
            <a:r>
              <a:rPr lang="en-GB" sz="1600" dirty="0"/>
              <a:t>– </a:t>
            </a:r>
            <a:r>
              <a:rPr lang="en-GB" sz="1600" b="0" dirty="0"/>
              <a:t>LB281 just finished. 308 comments. Working on comment resolution. Expect to complete and go to recirc out of the March meeting. Plan to start MDR.</a:t>
            </a:r>
            <a:endParaRPr lang="en-US" sz="1600" b="0" dirty="0"/>
          </a:p>
          <a:p>
            <a:r>
              <a:rPr lang="en-GB" sz="1600" dirty="0"/>
              <a:t>11bh – </a:t>
            </a:r>
            <a:r>
              <a:rPr lang="en-GB" sz="1600" b="0" dirty="0"/>
              <a:t>LB282 just finished, 284 comments, Working through comment resolution. Expect to complete and go to recirc out of the January meeting. Plan to start MDR. </a:t>
            </a:r>
          </a:p>
          <a:p>
            <a:r>
              <a:rPr lang="en-GB" sz="1600" dirty="0"/>
              <a:t>11bi – </a:t>
            </a:r>
            <a:r>
              <a:rPr lang="en-GB" sz="1600" b="0" dirty="0"/>
              <a:t>Plan to have D0.1 out of January meeting session, and check with the group and see whether the draft is ready for CC or not. </a:t>
            </a:r>
          </a:p>
          <a:p>
            <a:r>
              <a:rPr lang="en-GB" sz="1600" dirty="0"/>
              <a:t>11bk</a:t>
            </a:r>
            <a:r>
              <a:rPr lang="en-GB" sz="1600" b="0" dirty="0"/>
              <a:t> –Current draft is D 1.0.  completed LB 279, 401 comments. Expect to complete and go to recirc out of the March or May meeting.</a:t>
            </a:r>
          </a:p>
          <a:p>
            <a:r>
              <a:rPr lang="en-GB" sz="1600" dirty="0" err="1"/>
              <a:t>REVme</a:t>
            </a:r>
            <a:r>
              <a:rPr lang="en-GB" sz="1600" dirty="0"/>
              <a:t> – </a:t>
            </a:r>
            <a:r>
              <a:rPr lang="en-GB" sz="1600" b="0" dirty="0"/>
              <a:t>606 comments on initial SA Ballot. Plan to go SA recirc out of the January meeting. 4 new amendments will be included in recirc.</a:t>
            </a:r>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0"/>
            <a:ext cx="10665885"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November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256405984"/>
              </p:ext>
            </p:extLst>
          </p:nvPr>
        </p:nvGraphicFramePr>
        <p:xfrm>
          <a:off x="914401" y="2909273"/>
          <a:ext cx="10721434" cy="328007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51824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a:t>
                      </a:r>
                      <a:r>
                        <a:rPr kumimoji="0" lang="en-US" sz="1600" b="0" i="0" u="none" strike="noStrike" cap="none" normalizeH="0" baseline="0" dirty="0">
                          <a:ln>
                            <a:noFill/>
                          </a:ln>
                          <a:solidFill>
                            <a:srgbClr val="FF0000"/>
                          </a:solidFill>
                          <a:effectLst/>
                          <a:latin typeface="Times New Roman" pitchFamily="18" charset="0"/>
                        </a:rPr>
                        <a:t>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endParaRPr kumimoji="0" lang="en-US" sz="1600" b="0" i="0" u="none" strike="noStrike" cap="none" normalizeH="0" baseline="0" dirty="0">
                        <a:ln>
                          <a:noFill/>
                        </a:ln>
                        <a:solidFill>
                          <a:srgbClr val="00206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121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Jan or Feb 2024</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252420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6119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64050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 Planning </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Timeline: Start in Jan 2024 and complete in March 2024.</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11bh will be based on D3.0, around Feb 2nd; 11bh review volunteers: </a:t>
            </a:r>
          </a:p>
          <a:p>
            <a:pPr marL="0" lvl="2" indent="0">
              <a:spcBef>
                <a:spcPts val="0"/>
              </a:spcBef>
              <a:spcAft>
                <a:spcPts val="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Robert; 	Emily ; 	Edward ; Joseph Levy; Ross; Po-kai; Roy; Carol Ansley; Mark H ... ...</a:t>
            </a:r>
          </a:p>
          <a:p>
            <a:pPr marL="0" lvl="2"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11bf will be based on D3.0,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11bf review </a:t>
            </a:r>
            <a:r>
              <a:rPr lang="en-US" sz="2000" dirty="0">
                <a:latin typeface="Times New Roman" panose="02020603050405020304" pitchFamily="18" charset="0"/>
                <a:ea typeface="Calibri" panose="020F0502020204030204" pitchFamily="34" charset="0"/>
                <a:cs typeface="Times New Roman" panose="02020603050405020304" pitchFamily="18" charset="0"/>
              </a:rPr>
              <a:t>volunteers:</a:t>
            </a:r>
          </a:p>
          <a:p>
            <a:pPr marL="0" lvl="2" indent="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Robert; 	Emily ; 	Edward ; Joseph Levy; Ross; Po-kai; Roy; Carol Ansley; Mark H ... ...</a:t>
            </a:r>
          </a:p>
          <a:p>
            <a:pPr marL="0" lvl="2"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next meeting</a:t>
            </a:r>
          </a:p>
        </p:txBody>
      </p:sp>
    </p:spTree>
    <p:extLst>
      <p:ext uri="{BB962C8B-B14F-4D97-AF65-F5344CB8AC3E}">
        <p14:creationId xmlns:p14="http://schemas.microsoft.com/office/powerpoint/2010/main" val="236933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January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next meeting</a:t>
            </a:r>
          </a:p>
        </p:txBody>
      </p:sp>
    </p:spTree>
    <p:extLst>
      <p:ext uri="{BB962C8B-B14F-4D97-AF65-F5344CB8AC3E}">
        <p14:creationId xmlns:p14="http://schemas.microsoft.com/office/powerpoint/2010/main" val="296870607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16544</TotalTime>
  <Words>2319</Words>
  <Application>Microsoft Office PowerPoint</Application>
  <PresentationFormat>Widescreen</PresentationFormat>
  <Paragraphs>326</Paragraphs>
  <Slides>17</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5" baseType="lpstr">
      <vt:lpstr>TimesNewRoman</vt:lpstr>
      <vt:lpstr>Arial</vt:lpstr>
      <vt:lpstr>Calibri</vt:lpstr>
      <vt:lpstr>Calibri Light</vt:lpstr>
      <vt:lpstr>Times New Roman</vt:lpstr>
      <vt:lpstr>Office Theme</vt:lpstr>
      <vt:lpstr>Custom Design</vt:lpstr>
      <vt:lpstr>Document</vt:lpstr>
      <vt:lpstr>802.11 WG Editor’s Meeting (January 2024)</vt:lpstr>
      <vt:lpstr>Abstract</vt:lpstr>
      <vt:lpstr>Agenda and Report for 2024-01-16 meeting</vt:lpstr>
      <vt:lpstr>Volunteer Editor Contacts</vt:lpstr>
      <vt:lpstr>January 16 roundtable status report</vt:lpstr>
      <vt:lpstr>Editor Amendment Ordering</vt:lpstr>
      <vt:lpstr>11bf and 11bh MDR/MEC Planning </vt:lpstr>
      <vt:lpstr>Review updated style guide</vt:lpstr>
      <vt:lpstr>Style guide update (to be discussed in Jan 2024) (from Rubayet Shafin)</vt:lpstr>
      <vt:lpstr>Draft Development Snapshot</vt:lpstr>
      <vt:lpstr>ANA managed number space</vt:lpstr>
      <vt:lpstr>Backup</vt:lpstr>
      <vt:lpstr>802.11 Style Guide</vt:lpstr>
      <vt:lpstr>MIB Style, Visio and Frame Practices</vt:lpstr>
      <vt:lpstr>Publication process</vt:lpstr>
      <vt:lpstr>Clause 6 Re-Write</vt:lpstr>
      <vt:lpstr>Searchable definitions ( to be discussed in Jan 2024)</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474</cp:revision>
  <cp:lastPrinted>1601-01-01T00:00:00Z</cp:lastPrinted>
  <dcterms:created xsi:type="dcterms:W3CDTF">2018-01-07T18:30:13Z</dcterms:created>
  <dcterms:modified xsi:type="dcterms:W3CDTF">2024-01-19T01:02:16Z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