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369" r:id="rId16"/>
    <p:sldId id="2374" r:id="rId17"/>
    <p:sldId id="2368" r:id="rId18"/>
    <p:sldId id="2367" r:id="rId19"/>
    <p:sldId id="262" r:id="rId20"/>
    <p:sldId id="2377" r:id="rId21"/>
    <p:sldId id="2376" r:id="rId22"/>
    <p:sldId id="2375" r:id="rId23"/>
    <p:sldId id="277"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13068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76982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0221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802.11-23/2163r4</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January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2024-01-16</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January 18,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(26 participants on-line, 8 participants in the room)</a:t>
            </a:r>
            <a:endParaRPr lang="en-US" sz="1400" b="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Teleconferences Schedule: Weekly Thursday at 10amET</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Feb. 1, Feb. 8, Feb. 15, </a:t>
            </a:r>
            <a:r>
              <a:rPr lang="en-US" sz="1400" strike="sngStrike" spc="-1" dirty="0">
                <a:solidFill>
                  <a:schemeClr val="tx1"/>
                </a:solidFill>
                <a:latin typeface="Times New Roman"/>
                <a:cs typeface="Times New Roman"/>
                <a:sym typeface="Times New Roman"/>
              </a:rPr>
              <a:t>Feb. 22</a:t>
            </a:r>
            <a:r>
              <a:rPr lang="en-US" sz="1400" spc="-1" dirty="0">
                <a:solidFill>
                  <a:schemeClr val="tx1"/>
                </a:solidFill>
                <a:latin typeface="Times New Roman"/>
                <a:cs typeface="Times New Roman"/>
                <a:sym typeface="Times New Roman"/>
              </a:rPr>
              <a:t>, Feb. 29, Mar. 7</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Way forward:</a:t>
            </a:r>
          </a:p>
          <a:p>
            <a:pPr marL="74295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Suggest direct Po-Kai Huang to produce a D0.1 with already approved texts</a:t>
            </a:r>
          </a:p>
          <a:p>
            <a:pPr marL="74295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In parallel, work an outline only structure for new EDP sections to be incorporated as D0.2</a:t>
            </a:r>
          </a:p>
          <a:p>
            <a:pPr marL="74295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Also, timeline shift of January 2024 -&gt; March 2024</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23/1984</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23/1664r3 presented, Po-Kai to work on r4 for Thursday</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- 24/79r0 – presented Tuesday, discussion continued Wednesday, motion to be considered Thursday on updated version</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 Hawkes – continue 23/2098 discussions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Adjourn</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374985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t>January 2024</a:t>
            </a:r>
            <a:r>
              <a:rPr lang="en-US" dirty="0">
                <a:solidFill>
                  <a:srgbClr val="FF0000"/>
                </a:solidFill>
              </a:rPr>
              <a:t> March 2024</a:t>
            </a:r>
          </a:p>
          <a:p>
            <a:r>
              <a:rPr lang="en-US" dirty="0"/>
              <a:t>LB initial:   						</a:t>
            </a:r>
            <a:r>
              <a:rPr lang="en-US" strike="sngStrike" dirty="0"/>
              <a:t>May 2024</a:t>
            </a:r>
            <a:r>
              <a:rPr lang="en-US" dirty="0"/>
              <a:t>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17,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(25 participants on-line, 11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Done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 – presented Tuesday, discussion continued Wednesday, motion to be considered Thursday on updated version</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23/1664r3 presented, Po-Kai to work on r4 for Thursday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continue 23/2098 discussions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16479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16,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(39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Done</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Dan Harkins – straw poll – poll was run</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 – presented, some discussion to continue Wednesday</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 – continue 23/2098 discussions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840071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January 15,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15 participants in the room)</a:t>
            </a:r>
            <a:endParaRPr lang="en-US" sz="1400" b="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#35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AM2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Jouni</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Malinen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24/46r0 – presented, some feedback to be reviewed on Wednesday with straw poll</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- 24/79r0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2 submissions</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January Interim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38</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The Technical Editor is instructed to add to Draft 0.1 the following text that was approved for inclusion in earlier discussions.</a:t>
            </a:r>
            <a:endParaRPr lang="en-US" sz="1800" b="0" dirty="0">
              <a:solidFill>
                <a:srgbClr val="262626"/>
              </a:solidFill>
              <a:effectLst/>
              <a:latin typeface="Helvetica Neue" panose="02000503000000020004" pitchFamily="2" charset="0"/>
            </a:endParaRPr>
          </a:p>
          <a:p>
            <a:r>
              <a:rPr lang="en-US" sz="1800" b="0" dirty="0">
                <a:solidFill>
                  <a:srgbClr val="262626"/>
                </a:solidFill>
                <a:effectLst/>
                <a:latin typeface="Helvetica Neue" panose="02000503000000020004" pitchFamily="2" charset="0"/>
              </a:rPr>
              <a:t>o 11-23-2098r5</a:t>
            </a:r>
          </a:p>
          <a:p>
            <a:endParaRPr lang="en-US" sz="1800" b="0" dirty="0">
              <a:solidFill>
                <a:srgbClr val="262626"/>
              </a:solidFill>
              <a:effectLst/>
              <a:latin typeface="Helvetica Neue" panose="02000503000000020004" pitchFamily="2" charset="0"/>
            </a:endParaRPr>
          </a:p>
          <a:p>
            <a:r>
              <a:rPr lang="en-US" sz="1800" b="0" dirty="0"/>
              <a:t>Mover:  Duncan Ho</a:t>
            </a:r>
          </a:p>
          <a:p>
            <a:r>
              <a:rPr lang="en-US" sz="1800" b="0" dirty="0"/>
              <a:t>Second:   Stephane Baron</a:t>
            </a:r>
          </a:p>
          <a:p>
            <a:r>
              <a:rPr lang="en-US" sz="1800" b="0" strike="sngStrike" dirty="0"/>
              <a:t>Approved by unanimous consent</a:t>
            </a:r>
            <a:r>
              <a:rPr lang="en-US" sz="1800" b="0" dirty="0"/>
              <a:t>,  14 Yes, 20 No, 7 A, Motion Fails (provisional)</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The Technical Editor is instructed to add to Draft 0.1 the following text that was approved for inclusion in earlier discussions.</a:t>
            </a:r>
            <a:endParaRPr lang="en-US" sz="1800" b="0" dirty="0">
              <a:solidFill>
                <a:srgbClr val="262626"/>
              </a:solidFill>
              <a:effectLst/>
              <a:latin typeface="Helvetica Neue" panose="02000503000000020004" pitchFamily="2" charset="0"/>
            </a:endParaRPr>
          </a:p>
          <a:p>
            <a:r>
              <a:rPr lang="en-US" sz="1800" b="0" dirty="0">
                <a:solidFill>
                  <a:srgbClr val="262626"/>
                </a:solidFill>
                <a:effectLst/>
                <a:latin typeface="Helvetica Neue" panose="02000503000000020004" pitchFamily="2" charset="0"/>
              </a:rPr>
              <a:t>o 11-23-1214r5</a:t>
            </a:r>
          </a:p>
          <a:p>
            <a:endParaRPr lang="en-US" sz="1800" b="0" dirty="0">
              <a:solidFill>
                <a:srgbClr val="262626"/>
              </a:solidFill>
              <a:effectLst/>
              <a:latin typeface="Helvetica Neue" panose="02000503000000020004" pitchFamily="2" charset="0"/>
            </a:endParaRPr>
          </a:p>
          <a:p>
            <a:r>
              <a:rPr lang="en-US" sz="1800" b="0" dirty="0"/>
              <a:t>Mover: Po-Kai Huang</a:t>
            </a:r>
          </a:p>
          <a:p>
            <a:r>
              <a:rPr lang="en-US" sz="1800" b="0" dirty="0"/>
              <a:t>Second:  Duncan Ho</a:t>
            </a:r>
          </a:p>
          <a:p>
            <a:r>
              <a:rPr lang="en-US" sz="1800" b="0" strike="sngStrike" dirty="0"/>
              <a:t>Approved by unanimous consent</a:t>
            </a:r>
            <a:r>
              <a:rPr lang="en-US" sz="1800" b="0" dirty="0"/>
              <a:t>, 22 Yes , 3 No  , 11 A, Motion passes (provisional)</a:t>
            </a:r>
          </a:p>
          <a:p>
            <a:endParaRPr lang="en-US" sz="1800" b="0"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273957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The Technical Editor is instructed to create a Draft 0.1 with the following texts that have been approved for inclusion in earlier discussions.</a:t>
            </a:r>
            <a:endParaRPr lang="en-US" sz="1800" b="0" dirty="0">
              <a:solidFill>
                <a:srgbClr val="262626"/>
              </a:solidFill>
              <a:effectLst/>
              <a:latin typeface="Helvetica Neue" panose="02000503000000020004" pitchFamily="2" charset="0"/>
            </a:endParaRPr>
          </a:p>
          <a:p>
            <a:r>
              <a:rPr lang="en-US" sz="1800" b="0" dirty="0">
                <a:solidFill>
                  <a:srgbClr val="262626"/>
                </a:solidFill>
                <a:effectLst/>
                <a:latin typeface="Helvetica Neue" panose="02000503000000020004" pitchFamily="2" charset="0"/>
              </a:rPr>
              <a:t>o 11-23-0031r4</a:t>
            </a:r>
          </a:p>
          <a:p>
            <a:r>
              <a:rPr lang="en-US" sz="1800" b="0" dirty="0">
                <a:solidFill>
                  <a:srgbClr val="262626"/>
                </a:solidFill>
                <a:effectLst/>
                <a:latin typeface="Helvetica Neue" panose="02000503000000020004" pitchFamily="2" charset="0"/>
              </a:rPr>
              <a:t>o 11-23-1160r4</a:t>
            </a:r>
          </a:p>
          <a:p>
            <a:r>
              <a:rPr lang="en-US" sz="1800" b="0" dirty="0">
                <a:solidFill>
                  <a:srgbClr val="262626"/>
                </a:solidFill>
                <a:effectLst/>
                <a:latin typeface="Helvetica Neue" panose="02000503000000020004" pitchFamily="2" charset="0"/>
              </a:rPr>
              <a:t>o 11-23-0851r2</a:t>
            </a:r>
          </a:p>
          <a:p>
            <a:r>
              <a:rPr lang="en-US" sz="1800" b="0" dirty="0">
                <a:solidFill>
                  <a:srgbClr val="262626"/>
                </a:solidFill>
                <a:effectLst/>
                <a:latin typeface="Helvetica Neue" panose="02000503000000020004" pitchFamily="2" charset="0"/>
              </a:rPr>
              <a:t>o 11-23-1079r1</a:t>
            </a:r>
          </a:p>
          <a:p>
            <a:r>
              <a:rPr lang="en-US" sz="1800" b="0" dirty="0">
                <a:solidFill>
                  <a:srgbClr val="262626"/>
                </a:solidFill>
                <a:effectLst/>
                <a:latin typeface="Helvetica Neue" panose="02000503000000020004" pitchFamily="2" charset="0"/>
              </a:rPr>
              <a:t>o 11-22-1975r4</a:t>
            </a:r>
            <a:endParaRPr lang="en-US" sz="1800" b="0" dirty="0"/>
          </a:p>
          <a:p>
            <a:r>
              <a:rPr lang="en-US" sz="1800" b="0" dirty="0"/>
              <a:t>Mover: Jerome Henry</a:t>
            </a:r>
          </a:p>
          <a:p>
            <a:r>
              <a:rPr lang="en-US" sz="1800" b="0" dirty="0"/>
              <a:t>Second: Po-Kai Huang</a:t>
            </a:r>
          </a:p>
          <a:p>
            <a:r>
              <a:rPr lang="en-US" sz="1800" b="0" strike="sngStrike" dirty="0"/>
              <a:t>Approved by unanimous consent</a:t>
            </a:r>
            <a:r>
              <a:rPr lang="en-US" sz="1800" b="0" dirty="0"/>
              <a:t>, Yes 26, No 4, 10 A, Motion Passes (provisional)</a:t>
            </a:r>
          </a:p>
          <a:p>
            <a:endParaRPr lang="en-US" sz="1800" b="0"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798567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35</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November 802.11 Plenary: 11-23/2073r0,</a:t>
            </a:r>
          </a:p>
          <a:p>
            <a:r>
              <a:rPr lang="en-US" dirty="0"/>
              <a:t>TGbi Teleconferences: 11-23/2172r0 (07 December), 11-23/2191r0 (14 December), 11-24/18r0 (04 January), 11-24/60r0 (11 January)</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xx on-line and x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3173</TotalTime>
  <Words>2820</Words>
  <Application>Microsoft Macintosh PowerPoint</Application>
  <PresentationFormat>Widescreen</PresentationFormat>
  <Paragraphs>290</Paragraphs>
  <Slides>25</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Arial</vt:lpstr>
      <vt:lpstr>Calibri</vt:lpstr>
      <vt:lpstr>Helvetica Neue</vt:lpstr>
      <vt:lpstr>Monotype Sorts</vt:lpstr>
      <vt:lpstr>Symbol</vt:lpstr>
      <vt:lpstr>Times New Roman</vt:lpstr>
      <vt:lpstr>Office Theme</vt:lpstr>
      <vt:lpstr>Document</vt:lpstr>
      <vt:lpstr>January Interim Session Agenda</vt:lpstr>
      <vt:lpstr>Abstract</vt:lpstr>
      <vt:lpstr>IEEE 802.11   Enhanced Data Privacy Task Group</vt:lpstr>
      <vt:lpstr>Registration for the January IEEE 802 wireless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January 18, 2023</vt:lpstr>
      <vt:lpstr>Timeline</vt:lpstr>
      <vt:lpstr>TGbi Agenda – January 17, 2023</vt:lpstr>
      <vt:lpstr>TGbi Agenda – January 16, 2023</vt:lpstr>
      <vt:lpstr>TGbi Agenda – January 15, 2023</vt:lpstr>
      <vt:lpstr>Motion # 38</vt:lpstr>
      <vt:lpstr>Motion # 37</vt:lpstr>
      <vt:lpstr>Motion # 36</vt:lpstr>
      <vt:lpstr>Motion # 35</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Microsoft Office User</cp:lastModifiedBy>
  <cp:revision>23</cp:revision>
  <cp:lastPrinted>1601-01-01T00:00:00Z</cp:lastPrinted>
  <dcterms:created xsi:type="dcterms:W3CDTF">2023-11-10T19:40:49Z</dcterms:created>
  <dcterms:modified xsi:type="dcterms:W3CDTF">2024-01-18T20:33:41Z</dcterms:modified>
  <cp:category>Name, Affiliation</cp:category>
</cp:coreProperties>
</file>