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369" r:id="rId16"/>
    <p:sldId id="2368" r:id="rId17"/>
    <p:sldId id="2367" r:id="rId18"/>
    <p:sldId id="262" r:id="rId19"/>
    <p:sldId id="277"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3068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76982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02214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802.11-23/2163r3</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2024-01-16</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January 18,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400" b="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Teleconferences Schedule: Weekly Thursday at 10amET</a:t>
            </a:r>
          </a:p>
          <a:p>
            <a:pPr marL="45720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Feb. 1, Feb. 8, Feb. 15, Feb. 22, Feb. 29, Mar. 7</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Way forward:</a:t>
            </a:r>
          </a:p>
          <a:p>
            <a:pPr marL="74295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Suggest a D0.1 with already approved texts, plus an outline only structure for new EDP sections</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a:t>
            </a:r>
            <a:r>
              <a:rPr lang="en-US" sz="1400" spc="-1" dirty="0" err="1">
                <a:solidFill>
                  <a:schemeClr val="tx1"/>
                </a:solidFill>
                <a:latin typeface="Times New Roman" panose="02020603050405020304" pitchFamily="18" charset="0"/>
                <a:cs typeface="Times New Roman" panose="02020603050405020304" pitchFamily="18" charset="0"/>
                <a:sym typeface="Arial"/>
              </a:rPr>
              <a:t>Ficara</a:t>
            </a:r>
            <a:r>
              <a:rPr lang="en-US" sz="1400" spc="-1" dirty="0">
                <a:solidFill>
                  <a:schemeClr val="tx1"/>
                </a:solidFill>
                <a:latin typeface="Times New Roman" panose="02020603050405020304" pitchFamily="18" charset="0"/>
                <a:cs typeface="Times New Roman" panose="02020603050405020304" pitchFamily="18" charset="0"/>
                <a:sym typeface="Arial"/>
              </a:rPr>
              <a:t> – 23/1984</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23/1664r3 presented, Po-Kai to work on r4 for Thursday</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- 24/79r0 – presented Tuesday, discussion continued Wednesday, motion to be considered Thursday on updated version</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 Hawkes – continue 23/2098 discussions</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3749856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17,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(25 participants on-line, 11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#35 (once all posted) - Done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- 24/79r0 – presented Tuesday, discussion continued Wednesday, motion to be considered Thursday on updated version</a:t>
            </a:r>
          </a:p>
          <a:p>
            <a:pPr marL="1257300" lvl="2" indent="-342900">
              <a:defRPr sz="1500" spc="-1">
                <a:latin typeface="Arial"/>
                <a:ea typeface="Arial"/>
                <a:cs typeface="Arial"/>
                <a:sym typeface="Arial"/>
              </a:defRPr>
            </a:pP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24/46r0 – presented, some feedback to be reviewed on Wednesday with straw poll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23/1664r3 presented, Po-Kai to work on r4 for Thursday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continue 23/2098 discussions</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816479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16,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(39 participants on-line, 15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#35 (once all posted) - Done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Dan Harkins – straw poll – poll was run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- 24/79r0 – presented, some discussion to continue Wednesday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 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continue 23/2098 discussions</a:t>
            </a:r>
          </a:p>
          <a:p>
            <a:pPr marL="1257300" lvl="2" indent="-342900">
              <a:defRPr sz="1500" spc="-1">
                <a:latin typeface="Arial"/>
                <a:ea typeface="Arial"/>
                <a:cs typeface="Arial"/>
                <a:sym typeface="Arial"/>
              </a:defRPr>
            </a:pP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24/46r0 – presented, some feedback to be reviewed on Wednesday with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840071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15,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15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#35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AM2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24/46r0 – presented, some feedback to be reviewed on Wednesday with straw poll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- 24/79r0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 submissions</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35</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dirty="0"/>
              <a:t>Approve the minutes for:</a:t>
            </a:r>
          </a:p>
          <a:p>
            <a:r>
              <a:rPr lang="en-US" dirty="0"/>
              <a:t>2023 November 802.11 Plenary: 11-23/2073r0,</a:t>
            </a:r>
          </a:p>
          <a:p>
            <a:r>
              <a:rPr lang="en-US" dirty="0"/>
              <a:t>TGbi Teleconferences: 11-23/2172r0 (07 December), 11-23/2191r0 (14 December), 11-24/18r0 (04 January), 11-24/60r0 (11 January)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Antonio de la Oliva</a:t>
            </a:r>
          </a:p>
          <a:p>
            <a:r>
              <a:rPr lang="en-US" dirty="0"/>
              <a:t>Approved by unanimous consent,  xx on-line and x local</a:t>
            </a:r>
          </a:p>
          <a:p>
            <a:endParaRPr lang="en-US"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13929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2023 January Interim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3046</TotalTime>
  <Words>2493</Words>
  <Application>Microsoft Macintosh PowerPoint</Application>
  <PresentationFormat>Widescreen</PresentationFormat>
  <Paragraphs>248</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wireless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January 18, 2023</vt:lpstr>
      <vt:lpstr>TGbi Agenda – January 17, 2023</vt:lpstr>
      <vt:lpstr>TGbi Agenda – January 16, 2023</vt:lpstr>
      <vt:lpstr>TGbi Agenda – January 15, 2023</vt:lpstr>
      <vt:lpstr>Motion # 35</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22</cp:revision>
  <cp:lastPrinted>1601-01-01T00:00:00Z</cp:lastPrinted>
  <dcterms:created xsi:type="dcterms:W3CDTF">2023-11-10T19:40:49Z</dcterms:created>
  <dcterms:modified xsi:type="dcterms:W3CDTF">2024-01-18T16:23:19Z</dcterms:modified>
  <cp:category>Name, Affiliation</cp:category>
</cp:coreProperties>
</file>