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5" r:id="rId5"/>
    <p:sldId id="26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94667"/>
  </p:normalViewPr>
  <p:slideViewPr>
    <p:cSldViewPr>
      <p:cViewPr varScale="1">
        <p:scale>
          <a:sx n="110" d="100"/>
          <a:sy n="110" d="100"/>
        </p:scale>
        <p:origin x="552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wardhan, Gaurav" userId="0d12440a-fc52-4b69-9f75-03cb2683280e" providerId="ADAL" clId="{A1907D49-BCBD-B040-879E-C001047CBB06}"/>
    <pc:docChg chg="undo custSel modSld">
      <pc:chgData name="Patwardhan, Gaurav" userId="0d12440a-fc52-4b69-9f75-03cb2683280e" providerId="ADAL" clId="{A1907D49-BCBD-B040-879E-C001047CBB06}" dt="2023-12-06T22:11:36.519" v="259" actId="20577"/>
      <pc:docMkLst>
        <pc:docMk/>
      </pc:docMkLst>
      <pc:sldChg chg="addSp modSp mod modNotesTx">
        <pc:chgData name="Patwardhan, Gaurav" userId="0d12440a-fc52-4b69-9f75-03cb2683280e" providerId="ADAL" clId="{A1907D49-BCBD-B040-879E-C001047CBB06}" dt="2023-12-06T06:18:54.040" v="198" actId="114"/>
        <pc:sldMkLst>
          <pc:docMk/>
          <pc:sldMk cId="0" sldId="264"/>
        </pc:sldMkLst>
        <pc:spChg chg="mod">
          <ac:chgData name="Patwardhan, Gaurav" userId="0d12440a-fc52-4b69-9f75-03cb2683280e" providerId="ADAL" clId="{A1907D49-BCBD-B040-879E-C001047CBB06}" dt="2023-12-06T06:18:54.040" v="198" actId="114"/>
          <ac:spMkLst>
            <pc:docMk/>
            <pc:sldMk cId="0" sldId="264"/>
            <ac:spMk id="2" creationId="{00000000-0000-0000-0000-000000000000}"/>
          </ac:spMkLst>
        </pc:spChg>
        <pc:picChg chg="add mod">
          <ac:chgData name="Patwardhan, Gaurav" userId="0d12440a-fc52-4b69-9f75-03cb2683280e" providerId="ADAL" clId="{A1907D49-BCBD-B040-879E-C001047CBB06}" dt="2023-12-06T06:18:47.428" v="197" actId="1076"/>
          <ac:picMkLst>
            <pc:docMk/>
            <pc:sldMk cId="0" sldId="264"/>
            <ac:picMk id="3" creationId="{993E40BA-B743-0190-6957-27ADA8B8DC78}"/>
          </ac:picMkLst>
        </pc:picChg>
      </pc:sldChg>
      <pc:sldChg chg="modSp mod">
        <pc:chgData name="Patwardhan, Gaurav" userId="0d12440a-fc52-4b69-9f75-03cb2683280e" providerId="ADAL" clId="{A1907D49-BCBD-B040-879E-C001047CBB06}" dt="2023-12-06T22:11:36.519" v="259" actId="20577"/>
        <pc:sldMkLst>
          <pc:docMk/>
          <pc:sldMk cId="3092203834" sldId="265"/>
        </pc:sldMkLst>
        <pc:graphicFrameChg chg="mod modGraphic">
          <ac:chgData name="Patwardhan, Gaurav" userId="0d12440a-fc52-4b69-9f75-03cb2683280e" providerId="ADAL" clId="{A1907D49-BCBD-B040-879E-C001047CBB06}" dt="2023-12-06T22:11:36.519" v="259" actId="20577"/>
          <ac:graphicFrameMkLst>
            <pc:docMk/>
            <pc:sldMk cId="3092203834" sldId="265"/>
            <ac:graphicFrameMk id="8" creationId="{D4BEAF0D-3D25-1083-925E-1CED0532B11A}"/>
          </ac:graphicFrameMkLst>
        </pc:graphicFrameChg>
      </pc:sldChg>
    </pc:docChg>
  </pc:docChgLst>
  <pc:docChgLst>
    <pc:chgData name="Patwardhan, Gaurav" userId="0d12440a-fc52-4b69-9f75-03cb2683280e" providerId="ADAL" clId="{226BBFAB-31ED-4FE0-B4A9-CD63F1CCDD39}"/>
    <pc:docChg chg="undo custSel addSld delSld modSld">
      <pc:chgData name="Patwardhan, Gaurav" userId="0d12440a-fc52-4b69-9f75-03cb2683280e" providerId="ADAL" clId="{226BBFAB-31ED-4FE0-B4A9-CD63F1CCDD39}" dt="2023-12-05T06:25:06.492" v="448" actId="20577"/>
      <pc:docMkLst>
        <pc:docMk/>
      </pc:docMkLst>
      <pc:sldChg chg="modSp">
        <pc:chgData name="Patwardhan, Gaurav" userId="0d12440a-fc52-4b69-9f75-03cb2683280e" providerId="ADAL" clId="{226BBFAB-31ED-4FE0-B4A9-CD63F1CCDD39}" dt="2023-12-05T06:16:27.961" v="229"/>
        <pc:sldMkLst>
          <pc:docMk/>
          <pc:sldMk cId="0" sldId="256"/>
        </pc:sldMkLst>
        <pc:graphicFrameChg chg="mod">
          <ac:chgData name="Patwardhan, Gaurav" userId="0d12440a-fc52-4b69-9f75-03cb2683280e" providerId="ADAL" clId="{226BBFAB-31ED-4FE0-B4A9-CD63F1CCDD39}" dt="2023-12-05T06:16:27.961" v="229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Patwardhan, Gaurav" userId="0d12440a-fc52-4b69-9f75-03cb2683280e" providerId="ADAL" clId="{226BBFAB-31ED-4FE0-B4A9-CD63F1CCDD39}" dt="2023-12-05T06:08:43.126" v="98" actId="20577"/>
        <pc:sldMkLst>
          <pc:docMk/>
          <pc:sldMk cId="0" sldId="257"/>
        </pc:sldMkLst>
        <pc:spChg chg="mod">
          <ac:chgData name="Patwardhan, Gaurav" userId="0d12440a-fc52-4b69-9f75-03cb2683280e" providerId="ADAL" clId="{226BBFAB-31ED-4FE0-B4A9-CD63F1CCDD39}" dt="2023-12-05T06:08:43.126" v="98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Patwardhan, Gaurav" userId="0d12440a-fc52-4b69-9f75-03cb2683280e" providerId="ADAL" clId="{226BBFAB-31ED-4FE0-B4A9-CD63F1CCDD39}" dt="2023-12-05T06:02:55.820" v="0" actId="47"/>
        <pc:sldMkLst>
          <pc:docMk/>
          <pc:sldMk cId="0" sldId="258"/>
        </pc:sldMkLst>
      </pc:sldChg>
      <pc:sldChg chg="del">
        <pc:chgData name="Patwardhan, Gaurav" userId="0d12440a-fc52-4b69-9f75-03cb2683280e" providerId="ADAL" clId="{226BBFAB-31ED-4FE0-B4A9-CD63F1CCDD39}" dt="2023-12-05T06:02:55.820" v="0" actId="47"/>
        <pc:sldMkLst>
          <pc:docMk/>
          <pc:sldMk cId="0" sldId="259"/>
        </pc:sldMkLst>
      </pc:sldChg>
      <pc:sldChg chg="modSp mod">
        <pc:chgData name="Patwardhan, Gaurav" userId="0d12440a-fc52-4b69-9f75-03cb2683280e" providerId="ADAL" clId="{226BBFAB-31ED-4FE0-B4A9-CD63F1CCDD39}" dt="2023-12-05T06:22:58.469" v="373" actId="20577"/>
        <pc:sldMkLst>
          <pc:docMk/>
          <pc:sldMk cId="0" sldId="262"/>
        </pc:sldMkLst>
        <pc:spChg chg="mod">
          <ac:chgData name="Patwardhan, Gaurav" userId="0d12440a-fc52-4b69-9f75-03cb2683280e" providerId="ADAL" clId="{226BBFAB-31ED-4FE0-B4A9-CD63F1CCDD39}" dt="2023-12-05T06:04:05.017" v="17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Patwardhan, Gaurav" userId="0d12440a-fc52-4b69-9f75-03cb2683280e" providerId="ADAL" clId="{226BBFAB-31ED-4FE0-B4A9-CD63F1CCDD39}" dt="2023-12-05T06:22:58.469" v="373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">
        <pc:chgData name="Patwardhan, Gaurav" userId="0d12440a-fc52-4b69-9f75-03cb2683280e" providerId="ADAL" clId="{226BBFAB-31ED-4FE0-B4A9-CD63F1CCDD39}" dt="2023-12-05T06:24:21.417" v="414" actId="13926"/>
        <pc:sldMkLst>
          <pc:docMk/>
          <pc:sldMk cId="0" sldId="264"/>
        </pc:sldMkLst>
        <pc:spChg chg="mod">
          <ac:chgData name="Patwardhan, Gaurav" userId="0d12440a-fc52-4b69-9f75-03cb2683280e" providerId="ADAL" clId="{226BBFAB-31ED-4FE0-B4A9-CD63F1CCDD39}" dt="2023-12-05T06:24:21.417" v="414" actId="13926"/>
          <ac:spMkLst>
            <pc:docMk/>
            <pc:sldMk cId="0" sldId="264"/>
            <ac:spMk id="2" creationId="{00000000-0000-0000-0000-000000000000}"/>
          </ac:spMkLst>
        </pc:spChg>
        <pc:spChg chg="mod">
          <ac:chgData name="Patwardhan, Gaurav" userId="0d12440a-fc52-4b69-9f75-03cb2683280e" providerId="ADAL" clId="{226BBFAB-31ED-4FE0-B4A9-CD63F1CCDD39}" dt="2023-12-05T06:13:04.386" v="202" actId="20577"/>
          <ac:spMkLst>
            <pc:docMk/>
            <pc:sldMk cId="0" sldId="264"/>
            <ac:spMk id="11265" creationId="{00000000-0000-0000-0000-000000000000}"/>
          </ac:spMkLst>
        </pc:spChg>
      </pc:sldChg>
      <pc:sldChg chg="del">
        <pc:chgData name="Patwardhan, Gaurav" userId="0d12440a-fc52-4b69-9f75-03cb2683280e" providerId="ADAL" clId="{226BBFAB-31ED-4FE0-B4A9-CD63F1CCDD39}" dt="2023-12-05T06:02:55.820" v="0" actId="47"/>
        <pc:sldMkLst>
          <pc:docMk/>
          <pc:sldMk cId="1609761067" sldId="265"/>
        </pc:sldMkLst>
      </pc:sldChg>
      <pc:sldChg chg="addSp delSp modSp new mod">
        <pc:chgData name="Patwardhan, Gaurav" userId="0d12440a-fc52-4b69-9f75-03cb2683280e" providerId="ADAL" clId="{226BBFAB-31ED-4FE0-B4A9-CD63F1CCDD39}" dt="2023-12-05T06:25:06.492" v="448" actId="20577"/>
        <pc:sldMkLst>
          <pc:docMk/>
          <pc:sldMk cId="3092203834" sldId="265"/>
        </pc:sldMkLst>
        <pc:spChg chg="mod">
          <ac:chgData name="Patwardhan, Gaurav" userId="0d12440a-fc52-4b69-9f75-03cb2683280e" providerId="ADAL" clId="{226BBFAB-31ED-4FE0-B4A9-CD63F1CCDD39}" dt="2023-12-05T06:10:01.885" v="114"/>
          <ac:spMkLst>
            <pc:docMk/>
            <pc:sldMk cId="3092203834" sldId="265"/>
            <ac:spMk id="2" creationId="{E740165D-0895-C002-C0B1-75919AA52339}"/>
          </ac:spMkLst>
        </pc:spChg>
        <pc:spChg chg="del">
          <ac:chgData name="Patwardhan, Gaurav" userId="0d12440a-fc52-4b69-9f75-03cb2683280e" providerId="ADAL" clId="{226BBFAB-31ED-4FE0-B4A9-CD63F1CCDD39}" dt="2023-12-05T06:10:21.568" v="117" actId="478"/>
          <ac:spMkLst>
            <pc:docMk/>
            <pc:sldMk cId="3092203834" sldId="265"/>
            <ac:spMk id="3" creationId="{57070988-B52A-D773-ECA9-0D7771CA0D3D}"/>
          </ac:spMkLst>
        </pc:spChg>
        <pc:graphicFrameChg chg="add del mod">
          <ac:chgData name="Patwardhan, Gaurav" userId="0d12440a-fc52-4b69-9f75-03cb2683280e" providerId="ADAL" clId="{226BBFAB-31ED-4FE0-B4A9-CD63F1CCDD39}" dt="2023-12-05T06:10:19.111" v="116"/>
          <ac:graphicFrameMkLst>
            <pc:docMk/>
            <pc:sldMk cId="3092203834" sldId="265"/>
            <ac:graphicFrameMk id="7" creationId="{75FD6575-C3FC-B662-D742-08BFE3A9884E}"/>
          </ac:graphicFrameMkLst>
        </pc:graphicFrameChg>
        <pc:graphicFrameChg chg="add mod modGraphic">
          <ac:chgData name="Patwardhan, Gaurav" userId="0d12440a-fc52-4b69-9f75-03cb2683280e" providerId="ADAL" clId="{226BBFAB-31ED-4FE0-B4A9-CD63F1CCDD39}" dt="2023-12-05T06:25:06.492" v="448" actId="20577"/>
          <ac:graphicFrameMkLst>
            <pc:docMk/>
            <pc:sldMk cId="3092203834" sldId="265"/>
            <ac:graphicFrameMk id="8" creationId="{D4BEAF0D-3D25-1083-925E-1CED0532B11A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b="0" strike="noStrike" spc="-1" dirty="0">
                <a:solidFill>
                  <a:srgbClr val="000000"/>
                </a:solidFill>
                <a:ea typeface="Noto Sans CJK SC"/>
              </a:rPr>
              <a:t>The definitions of fields within beacons and probe responses shall be as specified in Table 9-134 LCI Field Format (IEEE 802.11me draft 4.1, 9.4.2.20.10 and Section 2.2 of IETF RFC 6225, July 2011)</a:t>
            </a:r>
            <a:endParaRPr lang="en-US" b="0" strike="noStrike" spc="-1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Gaurav Patwardhan,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Gaurav Patwardhan,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Gaurav Patwardhan,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Gaurav Patwardhan,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Gaurav Patwardhan,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Gaurav Patwardhan,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Gaurav Patwardhan,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Gaurav Patwardhan,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Gaurav Patwardhan,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Gaurav Patwardhan,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802.11-23/2154r0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LCI in Beacons and Probe Responses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2023-12-07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Gaurav Patwardhan,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551159"/>
              </p:ext>
            </p:extLst>
          </p:nvPr>
        </p:nvGraphicFramePr>
        <p:xfrm>
          <a:off x="995363" y="2420938"/>
          <a:ext cx="11349037" cy="276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11349037" cy="2760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document presents a proposal to include Location Configuration Information (LCI) data in a standard information element (IE) that can be broadcast in Beacons and included in Probe Responses.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Background and purpose of the proposal is provided.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Gaurav 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LCI in Beacons and Probe Responses?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0" strike="noStrike" spc="-1" dirty="0"/>
              <a:t>Non-AP STAs and their applications would like to determine their location from the WLAN infrastructure, particularly indoors where WLAN is the dominant and preferred network.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0" strike="noStrike" spc="-1" dirty="0"/>
              <a:t>When desired to be shared by the infrastructure provider, including th</a:t>
            </a:r>
            <a:r>
              <a:rPr lang="en-US" b="0" spc="-1" dirty="0"/>
              <a:t>e </a:t>
            </a:r>
            <a:r>
              <a:rPr lang="en-US" sz="2400" b="0" strike="noStrike" spc="-1" dirty="0"/>
              <a:t>LCI in Beacons and Probe </a:t>
            </a:r>
            <a:r>
              <a:rPr lang="en-US" b="0" spc="-1" dirty="0"/>
              <a:t>R</a:t>
            </a:r>
            <a:r>
              <a:rPr lang="en-US" sz="2400" b="0" strike="noStrike" spc="-1" dirty="0"/>
              <a:t>esponses will make the infrastructure location available to the greatest number of 802.11 capable non-AP STAs.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b="0" strike="noStrike" spc="-1" dirty="0"/>
              <a:t>Current available methods (next slide) are limited in devices that support them and/or cumbersome with additional conditions required for non-AP STAs to obtain LCI from the infrastructure – it can all be made MUCH simpler and much more accessible.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Gaurav 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0165D-0895-C002-C0B1-75919AA52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on Existing LCI Methods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D69B3D-9C67-6476-A304-F0EF23D25C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B5ACD-0B7F-EABB-511B-A9951C3CA4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Gaurav Patwardhan,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26430A-05A0-73FA-B8FD-4D6DF72066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4BEAF0D-3D25-1083-925E-1CED0532B1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3411766"/>
              </p:ext>
            </p:extLst>
          </p:nvPr>
        </p:nvGraphicFramePr>
        <p:xfrm>
          <a:off x="418042" y="1515742"/>
          <a:ext cx="11353801" cy="47318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14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600" b="1" strike="noStrike" spc="-1" dirty="0"/>
                        <a:t>Type of Exchange/ Reference (</a:t>
                      </a:r>
                      <a:r>
                        <a:rPr lang="en-US" sz="1600" b="1" strike="noStrike" spc="-1" dirty="0" err="1"/>
                        <a:t>REVme</a:t>
                      </a:r>
                      <a:r>
                        <a:rPr lang="en-US" sz="1600" b="1" strike="noStrike" spc="-1" dirty="0"/>
                        <a:t> D4.1)</a:t>
                      </a:r>
                      <a:endParaRPr lang="en-US" sz="16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600" b="1" strike="noStrike" spc="-1"/>
                        <a:t>Advantages</a:t>
                      </a:r>
                      <a:endParaRPr lang="en-US" sz="1600" b="0" strike="noStrike" spc="-1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600" b="1" strike="noStrike" spc="-1"/>
                        <a:t>Limitations</a:t>
                      </a:r>
                      <a:endParaRPr lang="en-US" sz="1600" b="0" strike="noStrike" spc="-1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en-US" sz="1600" b="1" strike="noStrike" spc="-1" dirty="0"/>
                        <a:t>Procedure</a:t>
                      </a:r>
                      <a:endParaRPr lang="en-US" sz="16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4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FTM Exchange </a:t>
                      </a: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(4.3.21.19, table 9-136 measurement type 8)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/>
                        <a:t>Provides Ranging and LCI information</a:t>
                      </a:r>
                      <a:endParaRPr lang="en-US" sz="1400" b="0" strike="noStrike" spc="-1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Newest generation hardware only (802.11-2020). [Also applicable to 802.11az capable hardware]. Does not scale beyond a few non-AP STAs.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Active exchange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4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GAS/ANQP</a:t>
                      </a: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(9.4.5.12 Geo element, 9.4.5.13 Civic element)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/>
                        <a:t>Many elements available in addition to LCI via ANQP</a:t>
                      </a:r>
                      <a:endParaRPr lang="en-US" sz="1400" b="0" strike="noStrike" spc="-1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Limited query interval. Does not scale beyond a few non-AP STAs. Low complexity devices cannot get LCI information.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sz="1600" b="0" strike="noStrike" spc="-1">
                        <a:latin typeface="+mn-lt"/>
                      </a:endParaRPr>
                    </a:p>
                  </a:txBody>
                  <a:tcPr marL="90000" marR="900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Neighbor Report</a:t>
                      </a: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(9.4.2.35, </a:t>
                      </a:r>
                      <a:r>
                        <a:rPr lang="en-US" sz="1400" b="0" strike="noStrike" spc="-1" dirty="0" err="1"/>
                        <a:t>subelement</a:t>
                      </a:r>
                      <a:r>
                        <a:rPr lang="en-US" sz="1400" b="0" strike="noStrike" spc="-1" dirty="0"/>
                        <a:t> 39 measurement report of type LCI)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Can include multiple neighboring BSSs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Associated non-AP STAs only. Does not scale beyond a few non-AP STAs.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endParaRPr lang="en-US" sz="16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4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Request Element</a:t>
                      </a: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(9.4.2.8/9.4.2.9)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Can be used to directly request LCI in a response frame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Initiated by non-AP STA only, not infrastructure. Does not scale beyond a few non-AP STAs.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600" b="0" strike="noStrike" spc="-1" dirty="0"/>
                        <a:t>Active exchange</a:t>
                      </a:r>
                      <a:endParaRPr lang="en-US" sz="16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3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DSE</a:t>
                      </a: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(9.4.2.50)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Includes LCI in Beacon along with dependent station enablement (DSE)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Previously limited purpose (DSE) 3.6 GHz Frequency Band, (licensed) Altitude in meters only, no civic support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en-US" sz="1400" b="0" strike="noStrike" spc="-1" dirty="0"/>
                        <a:t>Broadcast in beacons</a:t>
                      </a:r>
                      <a:endParaRPr lang="en-US" sz="1400" b="0" strike="noStrike" spc="-1" dirty="0">
                        <a:latin typeface="+mn-lt"/>
                      </a:endParaRPr>
                    </a:p>
                  </a:txBody>
                  <a:tcPr marL="90000" marR="900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20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4878917" cy="4113213"/>
          </a:xfrm>
        </p:spPr>
        <p:txBody>
          <a:bodyPr/>
          <a:lstStyle/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1" strike="noStrike" spc="-1" dirty="0">
                <a:solidFill>
                  <a:srgbClr val="000000"/>
                </a:solidFill>
                <a:ea typeface="DejaVu Sans"/>
              </a:rPr>
              <a:t>APs</a:t>
            </a:r>
            <a:endParaRPr lang="en-US" sz="2000" b="0" strike="noStrike" spc="-1" dirty="0"/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b="0" strike="noStrike" spc="-1" dirty="0">
                <a:solidFill>
                  <a:srgbClr val="000000"/>
                </a:solidFill>
                <a:ea typeface="DejaVu Sans"/>
              </a:rPr>
              <a:t>Provide a standardized method for APs to include LCI in Beacons and Probe </a:t>
            </a:r>
            <a:r>
              <a:rPr lang="en-US" spc="-1" dirty="0">
                <a:ea typeface="DejaVu Sans"/>
              </a:rPr>
              <a:t>R</a:t>
            </a:r>
            <a:r>
              <a:rPr lang="en-US" b="0" strike="noStrike" spc="-1" dirty="0">
                <a:solidFill>
                  <a:srgbClr val="000000"/>
                </a:solidFill>
                <a:ea typeface="DejaVu Sans"/>
              </a:rPr>
              <a:t>esponses. </a:t>
            </a:r>
            <a:r>
              <a:rPr lang="en-US" b="0" i="1" strike="noStrike" spc="-1" dirty="0">
                <a:solidFill>
                  <a:srgbClr val="000000"/>
                </a:solidFill>
                <a:ea typeface="DejaVu Sans"/>
              </a:rPr>
              <a:t>Simply create a new information element, using already defined LCI Field Format [9.4.2.20.10 LCI Report.]</a:t>
            </a:r>
            <a:endParaRPr lang="en-US" b="0" i="1" strike="noStrike" spc="-1" dirty="0"/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spc="-1" dirty="0"/>
              <a:t>Non-AP STAs</a:t>
            </a:r>
            <a:endParaRPr lang="en-US" sz="2000" b="0" strike="noStrike" spc="-1" dirty="0"/>
          </a:p>
          <a:p>
            <a:pPr marL="432000" lvl="1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b="0" strike="noStrike" spc="-1" dirty="0">
                <a:solidFill>
                  <a:srgbClr val="000000"/>
                </a:solidFill>
                <a:ea typeface="Noto Sans CJK SC"/>
              </a:rPr>
              <a:t>Non-AP STAs can optionally decode the LCI or forward Beacon and Probe </a:t>
            </a:r>
            <a:r>
              <a:rPr lang="en-US" spc="-1" dirty="0">
                <a:ea typeface="Noto Sans CJK SC"/>
              </a:rPr>
              <a:t>R</a:t>
            </a:r>
            <a:r>
              <a:rPr lang="en-US" b="0" strike="noStrike" spc="-1" dirty="0">
                <a:solidFill>
                  <a:srgbClr val="000000"/>
                </a:solidFill>
                <a:ea typeface="Noto Sans CJK SC"/>
              </a:rPr>
              <a:t>esponse frames elsewhere for processing</a:t>
            </a:r>
            <a:r>
              <a:rPr lang="en-GB" b="0" strike="noStrike" spc="-1" dirty="0">
                <a:solidFill>
                  <a:srgbClr val="000000"/>
                </a:solidFill>
                <a:ea typeface="Noto Sans CJK SC"/>
              </a:rPr>
              <a:t>.</a:t>
            </a:r>
            <a:endParaRPr lang="en-US" b="0" strike="noStrike" spc="-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Gaurav Patwardhan, HPE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3E40BA-B743-0190-6957-27ADA8B8DC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4538" y="2483094"/>
            <a:ext cx="6248002" cy="313421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5C4C6EB-AA04-4BBD-8A16-9CC30BF69DD6}" vid="{4C2174B3-F4AC-45A4-BA25-9940CE7B831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802-11-presentation-template-gaurav-hpe</Template>
  <TotalTime>645</TotalTime>
  <Words>568</Words>
  <Application>Microsoft Macintosh PowerPoint</Application>
  <PresentationFormat>Widescreen</PresentationFormat>
  <Paragraphs>77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Wingdings</vt:lpstr>
      <vt:lpstr>Office Theme</vt:lpstr>
      <vt:lpstr>Document</vt:lpstr>
      <vt:lpstr>LCI in Beacons and Probe Responses</vt:lpstr>
      <vt:lpstr>Abstract</vt:lpstr>
      <vt:lpstr>Why LCI in Beacons and Probe Responses?</vt:lpstr>
      <vt:lpstr>Background on Existing LCI Methods</vt:lpstr>
      <vt:lpstr>Proposal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LCI in Beacons and Probe Responses</dc:title>
  <dc:creator>Patwardhan, Gaurav</dc:creator>
  <cp:keywords/>
  <cp:lastModifiedBy>Patwardhan, Gaurav</cp:lastModifiedBy>
  <cp:revision>1</cp:revision>
  <cp:lastPrinted>1601-01-01T00:00:00Z</cp:lastPrinted>
  <dcterms:created xsi:type="dcterms:W3CDTF">2023-12-05T05:54:26Z</dcterms:created>
  <dcterms:modified xsi:type="dcterms:W3CDTF">2023-12-06T22:11:38Z</dcterms:modified>
  <cp:category>Name, Affiliation</cp:category>
</cp:coreProperties>
</file>