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71" r:id="rId1"/>
    <p:sldMasterId id="2147483672" r:id="rId2"/>
  </p:sldMasterIdLst>
  <p:notesMasterIdLst>
    <p:notesMasterId r:id="rId15"/>
  </p:notesMasterIdLst>
  <p:sldIdLst>
    <p:sldId id="256" r:id="rId3"/>
    <p:sldId id="257" r:id="rId4"/>
    <p:sldId id="258" r:id="rId5"/>
    <p:sldId id="259" r:id="rId6"/>
    <p:sldId id="263" r:id="rId7"/>
    <p:sldId id="264" r:id="rId8"/>
    <p:sldId id="265" r:id="rId9"/>
    <p:sldId id="266" r:id="rId10"/>
    <p:sldId id="267" r:id="rId11"/>
    <p:sldId id="268" r:id="rId12"/>
    <p:sldId id="269" r:id="rId13"/>
    <p:sldId id="270" r:id="rId1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E82DAD7-3AF2-433C-8947-2D18DE0C581C}">
  <a:tblStyle styleId="{4E82DAD7-3AF2-433C-8947-2D18DE0C581C}"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7"/>
    <p:restoredTop sz="94694"/>
  </p:normalViewPr>
  <p:slideViewPr>
    <p:cSldViewPr snapToGrid="0">
      <p:cViewPr varScale="1">
        <p:scale>
          <a:sx n="161" d="100"/>
          <a:sy n="161" d="100"/>
        </p:scale>
        <p:origin x="480" y="20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1b20e1e2416_0_0:notes"/>
          <p:cNvSpPr txBox="1">
            <a:spLocks noGrp="1"/>
          </p:cNvSpPr>
          <p:nvPr>
            <p:ph type="hdr" idx="2"/>
          </p:nvPr>
        </p:nvSpPr>
        <p:spPr>
          <a:xfrm>
            <a:off x="5564915" y="111084"/>
            <a:ext cx="647400" cy="1959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400"/>
              <a:buFont typeface="Arial"/>
              <a:buNone/>
            </a:pPr>
            <a:r>
              <a:rPr lang="en" sz="1400" b="1" i="0" u="none" strike="noStrike" cap="none">
                <a:solidFill>
                  <a:schemeClr val="dk1"/>
                </a:solidFill>
                <a:latin typeface="Times New Roman"/>
                <a:ea typeface="Times New Roman"/>
                <a:cs typeface="Times New Roman"/>
                <a:sym typeface="Times New Roman"/>
              </a:rPr>
              <a:t>doc.: IEEE 802.11-19/xxxxr0</a:t>
            </a:r>
            <a:endParaRPr sz="1400" b="0" i="0" u="none" strike="noStrike" cap="none">
              <a:solidFill>
                <a:srgbClr val="000000"/>
              </a:solidFill>
              <a:latin typeface="Arial"/>
              <a:ea typeface="Arial"/>
              <a:cs typeface="Arial"/>
              <a:sym typeface="Arial"/>
            </a:endParaRPr>
          </a:p>
        </p:txBody>
      </p:sp>
      <p:sp>
        <p:nvSpPr>
          <p:cNvPr id="123" name="Google Shape;123;g1b20e1e2416_0_0:notes"/>
          <p:cNvSpPr txBox="1"/>
          <p:nvPr/>
        </p:nvSpPr>
        <p:spPr>
          <a:xfrm>
            <a:off x="647344" y="108581"/>
            <a:ext cx="1210200" cy="1983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0" u="none" strike="noStrike" cap="none">
                <a:solidFill>
                  <a:schemeClr val="dk1"/>
                </a:solidFill>
                <a:latin typeface="Times New Roman"/>
                <a:ea typeface="Times New Roman"/>
                <a:cs typeface="Times New Roman"/>
                <a:sym typeface="Times New Roman"/>
              </a:rPr>
              <a:t>November 2012</a:t>
            </a:r>
            <a:endParaRPr sz="1400" b="0" i="0" u="none" strike="noStrike" cap="none">
              <a:solidFill>
                <a:srgbClr val="000000"/>
              </a:solidFill>
              <a:latin typeface="Arial"/>
              <a:ea typeface="Arial"/>
              <a:cs typeface="Arial"/>
              <a:sym typeface="Arial"/>
            </a:endParaRPr>
          </a:p>
        </p:txBody>
      </p:sp>
      <p:sp>
        <p:nvSpPr>
          <p:cNvPr id="124" name="Google Shape;124;g1b20e1e2416_0_0:notes"/>
          <p:cNvSpPr txBox="1">
            <a:spLocks noGrp="1"/>
          </p:cNvSpPr>
          <p:nvPr>
            <p:ph type="ftr" idx="11"/>
          </p:nvPr>
        </p:nvSpPr>
        <p:spPr>
          <a:xfrm>
            <a:off x="4070307" y="8853135"/>
            <a:ext cx="2142000" cy="170100"/>
          </a:xfrm>
          <a:prstGeom prst="rect">
            <a:avLst/>
          </a:prstGeom>
          <a:noFill/>
          <a:ln>
            <a:noFill/>
          </a:ln>
        </p:spPr>
        <p:txBody>
          <a:bodyPr spcFirstLastPara="1" wrap="square" lIns="0" tIns="0" rIns="0" bIns="0" anchor="t" anchorCtr="0">
            <a:noAutofit/>
          </a:bodyPr>
          <a:lstStyle/>
          <a:p>
            <a:pPr marL="458787" marR="0" lvl="4" indent="0" algn="r" rtl="0">
              <a:lnSpc>
                <a:spcPct val="100000"/>
              </a:lnSpc>
              <a:spcBef>
                <a:spcPts val="0"/>
              </a:spcBef>
              <a:spcAft>
                <a:spcPts val="0"/>
              </a:spcAft>
              <a:buClr>
                <a:srgbClr val="000000"/>
              </a:buClr>
              <a:buSzPts val="1200"/>
              <a:buFont typeface="Arial"/>
              <a:buNone/>
            </a:pPr>
            <a:r>
              <a:rPr lang="en" sz="1200" b="0" i="0" u="none" strike="noStrike" cap="none">
                <a:solidFill>
                  <a:schemeClr val="dk1"/>
                </a:solidFill>
                <a:latin typeface="Times New Roman"/>
                <a:ea typeface="Times New Roman"/>
                <a:cs typeface="Times New Roman"/>
                <a:sym typeface="Times New Roman"/>
              </a:rPr>
              <a:t>Sindhu Verma (Broadcom)</a:t>
            </a:r>
            <a:endParaRPr sz="1200" b="0" i="0" u="none" strike="noStrike" cap="none">
              <a:solidFill>
                <a:schemeClr val="dk1"/>
              </a:solidFill>
              <a:latin typeface="Times New Roman"/>
              <a:ea typeface="Times New Roman"/>
              <a:cs typeface="Times New Roman"/>
              <a:sym typeface="Times New Roman"/>
            </a:endParaRPr>
          </a:p>
        </p:txBody>
      </p:sp>
      <p:sp>
        <p:nvSpPr>
          <p:cNvPr id="125" name="Google Shape;125;g1b20e1e2416_0_0:notes"/>
          <p:cNvSpPr txBox="1">
            <a:spLocks noGrp="1"/>
          </p:cNvSpPr>
          <p:nvPr>
            <p:ph type="sldNum" idx="12"/>
          </p:nvPr>
        </p:nvSpPr>
        <p:spPr>
          <a:xfrm>
            <a:off x="3175831" y="8853135"/>
            <a:ext cx="517500" cy="1680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200"/>
              <a:buFont typeface="Arial"/>
              <a:buNone/>
            </a:pPr>
            <a:r>
              <a:rPr lang="en" sz="1200" b="0" i="0" u="none" strike="noStrike" cap="none">
                <a:solidFill>
                  <a:schemeClr val="dk1"/>
                </a:solidFill>
                <a:latin typeface="Times New Roman"/>
                <a:ea typeface="Times New Roman"/>
                <a:cs typeface="Times New Roman"/>
                <a:sym typeface="Times New Roman"/>
              </a:rPr>
              <a:t>Page </a:t>
            </a:r>
            <a:fld id="{00000000-1234-1234-1234-123412341234}" type="slidenum">
              <a:rPr lang="en" sz="1200" b="0" i="0" u="none" strike="noStrike" cap="none">
                <a:solidFill>
                  <a:schemeClr val="dk1"/>
                </a:solidFill>
                <a:latin typeface="Times New Roman"/>
                <a:ea typeface="Times New Roman"/>
                <a:cs typeface="Times New Roman"/>
                <a:sym typeface="Times New Roman"/>
              </a:rPr>
              <a:t>1</a:t>
            </a:fld>
            <a:endParaRPr sz="1200" b="0" i="0" u="none" strike="noStrike" cap="none">
              <a:solidFill>
                <a:schemeClr val="dk1"/>
              </a:solidFill>
              <a:latin typeface="Times New Roman"/>
              <a:ea typeface="Times New Roman"/>
              <a:cs typeface="Times New Roman"/>
              <a:sym typeface="Times New Roman"/>
            </a:endParaRPr>
          </a:p>
        </p:txBody>
      </p:sp>
      <p:sp>
        <p:nvSpPr>
          <p:cNvPr id="126" name="Google Shape;126;g1b20e1e2416_0_0:notes"/>
          <p:cNvSpPr>
            <a:spLocks noGrp="1" noRot="1" noChangeAspect="1"/>
          </p:cNvSpPr>
          <p:nvPr>
            <p:ph type="sldImg" idx="3"/>
          </p:nvPr>
        </p:nvSpPr>
        <p:spPr>
          <a:xfrm>
            <a:off x="390525" y="690563"/>
            <a:ext cx="6076950" cy="34178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27" name="Google Shape;127;g1b20e1e2416_0_0:notes"/>
          <p:cNvSpPr txBox="1">
            <a:spLocks noGrp="1"/>
          </p:cNvSpPr>
          <p:nvPr>
            <p:ph type="body" idx="1"/>
          </p:nvPr>
        </p:nvSpPr>
        <p:spPr>
          <a:xfrm>
            <a:off x="913332" y="4342523"/>
            <a:ext cx="5031300" cy="4117500"/>
          </a:xfrm>
          <a:prstGeom prst="rect">
            <a:avLst/>
          </a:prstGeom>
          <a:noFill/>
          <a:ln>
            <a:noFill/>
          </a:ln>
        </p:spPr>
        <p:txBody>
          <a:bodyPr spcFirstLastPara="1" wrap="square" lIns="93725" tIns="46075" rIns="93725" bIns="4607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Google Shape;252;g2a29fd1781f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53" name="Google Shape;253;g2a29fd1781f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Google Shape;259;g9441d485da_2_13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60" name="Google Shape;260;g9441d485da_2_13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9441d485da_2_141:notes"/>
          <p:cNvSpPr txBox="1">
            <a:spLocks noGrp="1"/>
          </p:cNvSpPr>
          <p:nvPr>
            <p:ph type="body" idx="1"/>
          </p:nvPr>
        </p:nvSpPr>
        <p:spPr>
          <a:xfrm>
            <a:off x="913332" y="4342523"/>
            <a:ext cx="5031336" cy="411743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67" name="Google Shape;267;g9441d485da_2_141: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9441d485da_2_8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36" name="Google Shape;136;g9441d485da_2_8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99e4c97800_0_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43" name="Google Shape;143;g99e4c97800_0_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1047bd92db8_1_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50" name="Google Shape;150;g1047bd92db8_1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g1038e63aac2_0_1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78" name="Google Shape;178;g1038e63aac2_0_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g2623d8b89c1_0_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85" name="Google Shape;185;g2623d8b89c1_0_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10bf8964719_0_183:notes"/>
          <p:cNvSpPr>
            <a:spLocks noGrp="1" noRot="1" noChangeAspect="1"/>
          </p:cNvSpPr>
          <p:nvPr>
            <p:ph type="sldImg" idx="2"/>
          </p:nvPr>
        </p:nvSpPr>
        <p:spPr>
          <a:xfrm>
            <a:off x="381000" y="685800"/>
            <a:ext cx="6096000" cy="34305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 name="Google Shape;192;g10bf8964719_0_183:notes"/>
          <p:cNvSpPr txBox="1">
            <a:spLocks noGrp="1"/>
          </p:cNvSpPr>
          <p:nvPr>
            <p:ph type="body" idx="1"/>
          </p:nvPr>
        </p:nvSpPr>
        <p:spPr>
          <a:xfrm>
            <a:off x="685801" y="4343401"/>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3" name="Google Shape;193;g10bf8964719_0_183:notes"/>
          <p:cNvSpPr txBox="1">
            <a:spLocks noGrp="1"/>
          </p:cNvSpPr>
          <p:nvPr>
            <p:ph type="sldNum" idx="12"/>
          </p:nvPr>
        </p:nvSpPr>
        <p:spPr>
          <a:xfrm>
            <a:off x="3884614" y="8685214"/>
            <a:ext cx="2971800" cy="457200"/>
          </a:xfrm>
          <a:prstGeom prst="rect">
            <a:avLst/>
          </a:prstGeom>
          <a:noFill/>
          <a:ln>
            <a:noFill/>
          </a:ln>
        </p:spPr>
        <p:txBody>
          <a:bodyPr spcFirstLastPara="1" wrap="square" lIns="88750" tIns="88750" rIns="88750" bIns="88750" anchor="ctr" anchorCtr="0">
            <a:noAutofit/>
          </a:bodyPr>
          <a:lstStyle/>
          <a:p>
            <a:pPr marL="0" lvl="0" indent="0" algn="l" rtl="0">
              <a:spcBef>
                <a:spcPts val="0"/>
              </a:spcBef>
              <a:spcAft>
                <a:spcPts val="0"/>
              </a:spcAft>
              <a:buClr>
                <a:srgbClr val="000000"/>
              </a:buClr>
              <a:buSzPts val="1300"/>
              <a:buFont typeface="Arial"/>
              <a:buNone/>
            </a:pPr>
            <a:fld id="{00000000-1234-1234-1234-123412341234}" type="slidenum">
              <a:rPr lang="en" sz="1400"/>
              <a:t>7</a:t>
            </a:fld>
            <a:endParaRPr sz="14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g2623d8b89c1_0_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39" name="Google Shape;239;g2623d8b89c1_0_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g2623d8b89c1_0_1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46" name="Google Shape;246;g2623d8b89c1_0_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59"/>
        <p:cNvGrpSpPr/>
        <p:nvPr/>
      </p:nvGrpSpPr>
      <p:grpSpPr>
        <a:xfrm>
          <a:off x="0" y="0"/>
          <a:ext cx="0" cy="0"/>
          <a:chOff x="0" y="0"/>
          <a:chExt cx="0" cy="0"/>
        </a:xfrm>
      </p:grpSpPr>
      <p:sp>
        <p:nvSpPr>
          <p:cNvPr id="60" name="Google Shape;60;p14"/>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61" name="Google Shape;61;p14"/>
          <p:cNvSpPr txBox="1">
            <a:spLocks noGrp="1"/>
          </p:cNvSpPr>
          <p:nvPr>
            <p:ph type="dt" idx="10"/>
          </p:nvPr>
        </p:nvSpPr>
        <p:spPr>
          <a:xfrm>
            <a:off x="696913" y="249451"/>
            <a:ext cx="1224600" cy="207600"/>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14"/>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63" name="Google Shape;63;p14"/>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64"/>
        <p:cNvGrpSpPr/>
        <p:nvPr/>
      </p:nvGrpSpPr>
      <p:grpSpPr>
        <a:xfrm>
          <a:off x="0" y="0"/>
          <a:ext cx="0" cy="0"/>
          <a:chOff x="0" y="0"/>
          <a:chExt cx="0" cy="0"/>
        </a:xfrm>
      </p:grpSpPr>
      <p:sp>
        <p:nvSpPr>
          <p:cNvPr id="65" name="Google Shape;65;p15"/>
          <p:cNvSpPr txBox="1">
            <a:spLocks noGrp="1"/>
          </p:cNvSpPr>
          <p:nvPr>
            <p:ph type="ctrTitle"/>
          </p:nvPr>
        </p:nvSpPr>
        <p:spPr>
          <a:xfrm>
            <a:off x="685800" y="1597819"/>
            <a:ext cx="7772400" cy="1102519"/>
          </a:xfrm>
          <a:prstGeom prst="rect">
            <a:avLst/>
          </a:prstGeom>
          <a:noFill/>
          <a:ln>
            <a:noFill/>
          </a:ln>
        </p:spPr>
        <p:txBody>
          <a:bodyPr spcFirstLastPara="1" wrap="square" lIns="92075" tIns="46025" rIns="92075" bIns="4602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66" name="Google Shape;66;p15"/>
          <p:cNvSpPr txBox="1">
            <a:spLocks noGrp="1"/>
          </p:cNvSpPr>
          <p:nvPr>
            <p:ph type="subTitle" idx="1"/>
          </p:nvPr>
        </p:nvSpPr>
        <p:spPr>
          <a:xfrm>
            <a:off x="1371600" y="2914650"/>
            <a:ext cx="6400800" cy="1314450"/>
          </a:xfrm>
          <a:prstGeom prst="rect">
            <a:avLst/>
          </a:prstGeom>
          <a:noFill/>
          <a:ln>
            <a:noFill/>
          </a:ln>
        </p:spPr>
        <p:txBody>
          <a:bodyPr spcFirstLastPara="1" wrap="square" lIns="92075" tIns="46025" rIns="92075" bIns="46025" anchor="t" anchorCtr="0">
            <a:noAutofit/>
          </a:bodyPr>
          <a:lstStyle>
            <a:lvl1pPr lvl="0" algn="ctr">
              <a:lnSpc>
                <a:spcPct val="100000"/>
              </a:lnSpc>
              <a:spcBef>
                <a:spcPts val="480"/>
              </a:spcBef>
              <a:spcAft>
                <a:spcPts val="0"/>
              </a:spcAft>
              <a:buClr>
                <a:schemeClr val="dk1"/>
              </a:buClr>
              <a:buSzPts val="2400"/>
              <a:buFont typeface="Times New Roman"/>
              <a:buNone/>
              <a:defRPr/>
            </a:lvl1pPr>
            <a:lvl2pPr lvl="1" algn="ctr">
              <a:lnSpc>
                <a:spcPct val="100000"/>
              </a:lnSpc>
              <a:spcBef>
                <a:spcPts val="400"/>
              </a:spcBef>
              <a:spcAft>
                <a:spcPts val="0"/>
              </a:spcAft>
              <a:buClr>
                <a:schemeClr val="dk1"/>
              </a:buClr>
              <a:buSzPts val="2000"/>
              <a:buFont typeface="Times New Roman"/>
              <a:buNone/>
              <a:defRPr/>
            </a:lvl2pPr>
            <a:lvl3pPr lvl="2" algn="ctr">
              <a:lnSpc>
                <a:spcPct val="100000"/>
              </a:lnSpc>
              <a:spcBef>
                <a:spcPts val="360"/>
              </a:spcBef>
              <a:spcAft>
                <a:spcPts val="0"/>
              </a:spcAft>
              <a:buClr>
                <a:schemeClr val="dk1"/>
              </a:buClr>
              <a:buSzPts val="1800"/>
              <a:buFont typeface="Times New Roman"/>
              <a:buNone/>
              <a:defRPr/>
            </a:lvl3pPr>
            <a:lvl4pPr lvl="3" algn="ctr">
              <a:lnSpc>
                <a:spcPct val="100000"/>
              </a:lnSpc>
              <a:spcBef>
                <a:spcPts val="320"/>
              </a:spcBef>
              <a:spcAft>
                <a:spcPts val="0"/>
              </a:spcAft>
              <a:buClr>
                <a:schemeClr val="dk1"/>
              </a:buClr>
              <a:buSzPts val="1600"/>
              <a:buFont typeface="Times New Roman"/>
              <a:buNone/>
              <a:defRPr/>
            </a:lvl4pPr>
            <a:lvl5pPr lvl="4" algn="ctr">
              <a:lnSpc>
                <a:spcPct val="100000"/>
              </a:lnSpc>
              <a:spcBef>
                <a:spcPts val="320"/>
              </a:spcBef>
              <a:spcAft>
                <a:spcPts val="0"/>
              </a:spcAft>
              <a:buClr>
                <a:schemeClr val="dk1"/>
              </a:buClr>
              <a:buSzPts val="1600"/>
              <a:buFont typeface="Times New Roman"/>
              <a:buNone/>
              <a:defRPr/>
            </a:lvl5pPr>
            <a:lvl6pPr lvl="5" algn="ctr">
              <a:lnSpc>
                <a:spcPct val="100000"/>
              </a:lnSpc>
              <a:spcBef>
                <a:spcPts val="320"/>
              </a:spcBef>
              <a:spcAft>
                <a:spcPts val="0"/>
              </a:spcAft>
              <a:buClr>
                <a:schemeClr val="dk1"/>
              </a:buClr>
              <a:buSzPts val="1600"/>
              <a:buFont typeface="Times New Roman"/>
              <a:buNone/>
              <a:defRPr/>
            </a:lvl6pPr>
            <a:lvl7pPr lvl="6" algn="ctr">
              <a:lnSpc>
                <a:spcPct val="100000"/>
              </a:lnSpc>
              <a:spcBef>
                <a:spcPts val="320"/>
              </a:spcBef>
              <a:spcAft>
                <a:spcPts val="0"/>
              </a:spcAft>
              <a:buClr>
                <a:schemeClr val="dk1"/>
              </a:buClr>
              <a:buSzPts val="1600"/>
              <a:buFont typeface="Times New Roman"/>
              <a:buNone/>
              <a:defRPr/>
            </a:lvl7pPr>
            <a:lvl8pPr lvl="7" algn="ctr">
              <a:lnSpc>
                <a:spcPct val="100000"/>
              </a:lnSpc>
              <a:spcBef>
                <a:spcPts val="320"/>
              </a:spcBef>
              <a:spcAft>
                <a:spcPts val="0"/>
              </a:spcAft>
              <a:buClr>
                <a:schemeClr val="dk1"/>
              </a:buClr>
              <a:buSzPts val="1600"/>
              <a:buFont typeface="Times New Roman"/>
              <a:buNone/>
              <a:defRPr/>
            </a:lvl8pPr>
            <a:lvl9pPr lvl="8" algn="ctr">
              <a:lnSpc>
                <a:spcPct val="100000"/>
              </a:lnSpc>
              <a:spcBef>
                <a:spcPts val="320"/>
              </a:spcBef>
              <a:spcAft>
                <a:spcPts val="0"/>
              </a:spcAft>
              <a:buClr>
                <a:schemeClr val="dk1"/>
              </a:buClr>
              <a:buSzPts val="1600"/>
              <a:buFont typeface="Times New Roman"/>
              <a:buNone/>
              <a:defRPr/>
            </a:lvl9pPr>
          </a:lstStyle>
          <a:p>
            <a:endParaRPr/>
          </a:p>
        </p:txBody>
      </p:sp>
      <p:sp>
        <p:nvSpPr>
          <p:cNvPr id="67" name="Google Shape;67;p15"/>
          <p:cNvSpPr txBox="1">
            <a:spLocks noGrp="1"/>
          </p:cNvSpPr>
          <p:nvPr>
            <p:ph type="dt" idx="10"/>
          </p:nvPr>
        </p:nvSpPr>
        <p:spPr>
          <a:xfrm>
            <a:off x="696913" y="249451"/>
            <a:ext cx="1224600" cy="207600"/>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8" name="Google Shape;68;p15"/>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69"/>
        <p:cNvGrpSpPr/>
        <p:nvPr/>
      </p:nvGrpSpPr>
      <p:grpSpPr>
        <a:xfrm>
          <a:off x="0" y="0"/>
          <a:ext cx="0" cy="0"/>
          <a:chOff x="0" y="0"/>
          <a:chExt cx="0" cy="0"/>
        </a:xfrm>
      </p:grpSpPr>
      <p:sp>
        <p:nvSpPr>
          <p:cNvPr id="70" name="Google Shape;70;p16"/>
          <p:cNvSpPr txBox="1">
            <a:spLocks noGrp="1"/>
          </p:cNvSpPr>
          <p:nvPr>
            <p:ph type="title"/>
          </p:nvPr>
        </p:nvSpPr>
        <p:spPr>
          <a:xfrm>
            <a:off x="722313" y="3305175"/>
            <a:ext cx="7772400" cy="1021556"/>
          </a:xfrm>
          <a:prstGeom prst="rect">
            <a:avLst/>
          </a:prstGeom>
          <a:noFill/>
          <a:ln>
            <a:noFill/>
          </a:ln>
        </p:spPr>
        <p:txBody>
          <a:bodyPr spcFirstLastPara="1" wrap="square" lIns="92075" tIns="46025" rIns="92075" bIns="46025" anchor="t" anchorCtr="0">
            <a:noAutofit/>
          </a:bodyPr>
          <a:lstStyle>
            <a:lvl1pPr lvl="0" algn="l">
              <a:lnSpc>
                <a:spcPct val="100000"/>
              </a:lnSpc>
              <a:spcBef>
                <a:spcPts val="0"/>
              </a:spcBef>
              <a:spcAft>
                <a:spcPts val="0"/>
              </a:spcAft>
              <a:buSzPts val="1400"/>
              <a:buNone/>
              <a:defRPr sz="4000" b="1" cap="none"/>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71" name="Google Shape;71;p16"/>
          <p:cNvSpPr txBox="1">
            <a:spLocks noGrp="1"/>
          </p:cNvSpPr>
          <p:nvPr>
            <p:ph type="body" idx="1"/>
          </p:nvPr>
        </p:nvSpPr>
        <p:spPr>
          <a:xfrm>
            <a:off x="722313" y="2180035"/>
            <a:ext cx="7772400" cy="1125140"/>
          </a:xfrm>
          <a:prstGeom prst="rect">
            <a:avLst/>
          </a:prstGeom>
          <a:noFill/>
          <a:ln>
            <a:noFill/>
          </a:ln>
        </p:spPr>
        <p:txBody>
          <a:bodyPr spcFirstLastPara="1" wrap="square" lIns="92075" tIns="46025" rIns="92075" bIns="46025" anchor="b" anchorCtr="0">
            <a:noAutofit/>
          </a:bodyPr>
          <a:lstStyle>
            <a:lvl1pPr marL="457200" lvl="0" indent="-228600" algn="l">
              <a:lnSpc>
                <a:spcPct val="100000"/>
              </a:lnSpc>
              <a:spcBef>
                <a:spcPts val="400"/>
              </a:spcBef>
              <a:spcAft>
                <a:spcPts val="0"/>
              </a:spcAft>
              <a:buClr>
                <a:schemeClr val="dk1"/>
              </a:buClr>
              <a:buSzPts val="2000"/>
              <a:buFont typeface="Times New Roman"/>
              <a:buNone/>
              <a:defRPr sz="2000"/>
            </a:lvl1pPr>
            <a:lvl2pPr marL="914400" lvl="1" indent="-228600" algn="l">
              <a:lnSpc>
                <a:spcPct val="100000"/>
              </a:lnSpc>
              <a:spcBef>
                <a:spcPts val="360"/>
              </a:spcBef>
              <a:spcAft>
                <a:spcPts val="0"/>
              </a:spcAft>
              <a:buClr>
                <a:schemeClr val="dk1"/>
              </a:buClr>
              <a:buSzPts val="1800"/>
              <a:buFont typeface="Times New Roman"/>
              <a:buNone/>
              <a:defRPr sz="1800"/>
            </a:lvl2pPr>
            <a:lvl3pPr marL="1371600" lvl="2" indent="-228600" algn="l">
              <a:lnSpc>
                <a:spcPct val="100000"/>
              </a:lnSpc>
              <a:spcBef>
                <a:spcPts val="320"/>
              </a:spcBef>
              <a:spcAft>
                <a:spcPts val="0"/>
              </a:spcAft>
              <a:buClr>
                <a:schemeClr val="dk1"/>
              </a:buClr>
              <a:buSzPts val="1600"/>
              <a:buFont typeface="Times New Roman"/>
              <a:buNone/>
              <a:defRPr sz="1600"/>
            </a:lvl3pPr>
            <a:lvl4pPr marL="1828800" lvl="3" indent="-228600" algn="l">
              <a:lnSpc>
                <a:spcPct val="100000"/>
              </a:lnSpc>
              <a:spcBef>
                <a:spcPts val="280"/>
              </a:spcBef>
              <a:spcAft>
                <a:spcPts val="0"/>
              </a:spcAft>
              <a:buClr>
                <a:schemeClr val="dk1"/>
              </a:buClr>
              <a:buSzPts val="1400"/>
              <a:buFont typeface="Times New Roman"/>
              <a:buNone/>
              <a:defRPr sz="1400"/>
            </a:lvl4pPr>
            <a:lvl5pPr marL="2286000" lvl="4" indent="-228600" algn="l">
              <a:lnSpc>
                <a:spcPct val="100000"/>
              </a:lnSpc>
              <a:spcBef>
                <a:spcPts val="280"/>
              </a:spcBef>
              <a:spcAft>
                <a:spcPts val="0"/>
              </a:spcAft>
              <a:buClr>
                <a:schemeClr val="dk1"/>
              </a:buClr>
              <a:buSzPts val="1400"/>
              <a:buFont typeface="Times New Roman"/>
              <a:buNone/>
              <a:defRPr sz="1400"/>
            </a:lvl5pPr>
            <a:lvl6pPr marL="2743200" lvl="5" indent="-228600" algn="l">
              <a:lnSpc>
                <a:spcPct val="100000"/>
              </a:lnSpc>
              <a:spcBef>
                <a:spcPts val="280"/>
              </a:spcBef>
              <a:spcAft>
                <a:spcPts val="0"/>
              </a:spcAft>
              <a:buClr>
                <a:schemeClr val="dk1"/>
              </a:buClr>
              <a:buSzPts val="1400"/>
              <a:buFont typeface="Times New Roman"/>
              <a:buNone/>
              <a:defRPr sz="1400"/>
            </a:lvl6pPr>
            <a:lvl7pPr marL="3200400" lvl="6" indent="-228600" algn="l">
              <a:lnSpc>
                <a:spcPct val="100000"/>
              </a:lnSpc>
              <a:spcBef>
                <a:spcPts val="280"/>
              </a:spcBef>
              <a:spcAft>
                <a:spcPts val="0"/>
              </a:spcAft>
              <a:buClr>
                <a:schemeClr val="dk1"/>
              </a:buClr>
              <a:buSzPts val="1400"/>
              <a:buFont typeface="Times New Roman"/>
              <a:buNone/>
              <a:defRPr sz="1400"/>
            </a:lvl7pPr>
            <a:lvl8pPr marL="3657600" lvl="7" indent="-228600" algn="l">
              <a:lnSpc>
                <a:spcPct val="100000"/>
              </a:lnSpc>
              <a:spcBef>
                <a:spcPts val="280"/>
              </a:spcBef>
              <a:spcAft>
                <a:spcPts val="0"/>
              </a:spcAft>
              <a:buClr>
                <a:schemeClr val="dk1"/>
              </a:buClr>
              <a:buSzPts val="1400"/>
              <a:buFont typeface="Times New Roman"/>
              <a:buNone/>
              <a:defRPr sz="1400"/>
            </a:lvl8pPr>
            <a:lvl9pPr marL="4114800" lvl="8" indent="-228600" algn="l">
              <a:lnSpc>
                <a:spcPct val="100000"/>
              </a:lnSpc>
              <a:spcBef>
                <a:spcPts val="280"/>
              </a:spcBef>
              <a:spcAft>
                <a:spcPts val="0"/>
              </a:spcAft>
              <a:buClr>
                <a:schemeClr val="dk1"/>
              </a:buClr>
              <a:buSzPts val="1400"/>
              <a:buFont typeface="Times New Roman"/>
              <a:buNone/>
              <a:defRPr sz="1400"/>
            </a:lvl9pPr>
          </a:lstStyle>
          <a:p>
            <a:endParaRPr/>
          </a:p>
        </p:txBody>
      </p:sp>
      <p:sp>
        <p:nvSpPr>
          <p:cNvPr id="72" name="Google Shape;72;p16"/>
          <p:cNvSpPr txBox="1">
            <a:spLocks noGrp="1"/>
          </p:cNvSpPr>
          <p:nvPr>
            <p:ph type="dt" idx="10"/>
          </p:nvPr>
        </p:nvSpPr>
        <p:spPr>
          <a:xfrm>
            <a:off x="696913" y="249451"/>
            <a:ext cx="1224600" cy="207600"/>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6"/>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74"/>
        <p:cNvGrpSpPr/>
        <p:nvPr/>
      </p:nvGrpSpPr>
      <p:grpSpPr>
        <a:xfrm>
          <a:off x="0" y="0"/>
          <a:ext cx="0" cy="0"/>
          <a:chOff x="0" y="0"/>
          <a:chExt cx="0" cy="0"/>
        </a:xfrm>
      </p:grpSpPr>
      <p:sp>
        <p:nvSpPr>
          <p:cNvPr id="75" name="Google Shape;75;p17"/>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76" name="Google Shape;76;p17"/>
          <p:cNvSpPr txBox="1">
            <a:spLocks noGrp="1"/>
          </p:cNvSpPr>
          <p:nvPr>
            <p:ph type="body" idx="1"/>
          </p:nvPr>
        </p:nvSpPr>
        <p:spPr>
          <a:xfrm>
            <a:off x="685800" y="1485900"/>
            <a:ext cx="3810000" cy="3086100"/>
          </a:xfrm>
          <a:prstGeom prst="rect">
            <a:avLst/>
          </a:prstGeom>
          <a:noFill/>
          <a:ln>
            <a:noFill/>
          </a:ln>
        </p:spPr>
        <p:txBody>
          <a:bodyPr spcFirstLastPara="1" wrap="square" lIns="92075" tIns="46025" rIns="92075" bIns="46025" anchor="t" anchorCtr="0">
            <a:noAutofit/>
          </a:bodyPr>
          <a:lstStyle>
            <a:lvl1pPr marL="457200" lvl="0" indent="-406400" algn="l">
              <a:lnSpc>
                <a:spcPct val="100000"/>
              </a:lnSpc>
              <a:spcBef>
                <a:spcPts val="560"/>
              </a:spcBef>
              <a:spcAft>
                <a:spcPts val="0"/>
              </a:spcAft>
              <a:buClr>
                <a:schemeClr val="dk1"/>
              </a:buClr>
              <a:buSzPts val="2800"/>
              <a:buFont typeface="Times New Roman"/>
              <a:buChar char="•"/>
              <a:defRPr sz="2800"/>
            </a:lvl1pPr>
            <a:lvl2pPr marL="914400" lvl="1" indent="-381000" algn="l">
              <a:lnSpc>
                <a:spcPct val="100000"/>
              </a:lnSpc>
              <a:spcBef>
                <a:spcPts val="480"/>
              </a:spcBef>
              <a:spcAft>
                <a:spcPts val="0"/>
              </a:spcAft>
              <a:buClr>
                <a:schemeClr val="dk1"/>
              </a:buClr>
              <a:buSzPts val="2400"/>
              <a:buFont typeface="Times New Roman"/>
              <a:buChar char="–"/>
              <a:defRPr sz="2400"/>
            </a:lvl2pPr>
            <a:lvl3pPr marL="1371600" lvl="2" indent="-355600" algn="l">
              <a:lnSpc>
                <a:spcPct val="100000"/>
              </a:lnSpc>
              <a:spcBef>
                <a:spcPts val="400"/>
              </a:spcBef>
              <a:spcAft>
                <a:spcPts val="0"/>
              </a:spcAft>
              <a:buClr>
                <a:schemeClr val="dk1"/>
              </a:buClr>
              <a:buSzPts val="2000"/>
              <a:buFont typeface="Times New Roman"/>
              <a:buChar char="•"/>
              <a:defRPr sz="2000"/>
            </a:lvl3pPr>
            <a:lvl4pPr marL="1828800" lvl="3" indent="-342900" algn="l">
              <a:lnSpc>
                <a:spcPct val="100000"/>
              </a:lnSpc>
              <a:spcBef>
                <a:spcPts val="360"/>
              </a:spcBef>
              <a:spcAft>
                <a:spcPts val="0"/>
              </a:spcAft>
              <a:buClr>
                <a:schemeClr val="dk1"/>
              </a:buClr>
              <a:buSzPts val="1800"/>
              <a:buFont typeface="Times New Roman"/>
              <a:buChar char="–"/>
              <a:defRPr sz="1800"/>
            </a:lvl4pPr>
            <a:lvl5pPr marL="2286000" lvl="4" indent="-342900" algn="l">
              <a:lnSpc>
                <a:spcPct val="100000"/>
              </a:lnSpc>
              <a:spcBef>
                <a:spcPts val="360"/>
              </a:spcBef>
              <a:spcAft>
                <a:spcPts val="0"/>
              </a:spcAft>
              <a:buClr>
                <a:schemeClr val="dk1"/>
              </a:buClr>
              <a:buSzPts val="1800"/>
              <a:buFont typeface="Times New Roman"/>
              <a:buChar char="•"/>
              <a:defRPr sz="1800"/>
            </a:lvl5pPr>
            <a:lvl6pPr marL="2743200" lvl="5" indent="-342900" algn="l">
              <a:lnSpc>
                <a:spcPct val="100000"/>
              </a:lnSpc>
              <a:spcBef>
                <a:spcPts val="360"/>
              </a:spcBef>
              <a:spcAft>
                <a:spcPts val="0"/>
              </a:spcAft>
              <a:buClr>
                <a:schemeClr val="dk1"/>
              </a:buClr>
              <a:buSzPts val="1800"/>
              <a:buFont typeface="Times New Roman"/>
              <a:buChar char="•"/>
              <a:defRPr sz="1800"/>
            </a:lvl6pPr>
            <a:lvl7pPr marL="3200400" lvl="6" indent="-342900" algn="l">
              <a:lnSpc>
                <a:spcPct val="100000"/>
              </a:lnSpc>
              <a:spcBef>
                <a:spcPts val="360"/>
              </a:spcBef>
              <a:spcAft>
                <a:spcPts val="0"/>
              </a:spcAft>
              <a:buClr>
                <a:schemeClr val="dk1"/>
              </a:buClr>
              <a:buSzPts val="1800"/>
              <a:buFont typeface="Times New Roman"/>
              <a:buChar char="•"/>
              <a:defRPr sz="1800"/>
            </a:lvl7pPr>
            <a:lvl8pPr marL="3657600" lvl="7" indent="-342900" algn="l">
              <a:lnSpc>
                <a:spcPct val="100000"/>
              </a:lnSpc>
              <a:spcBef>
                <a:spcPts val="360"/>
              </a:spcBef>
              <a:spcAft>
                <a:spcPts val="0"/>
              </a:spcAft>
              <a:buClr>
                <a:schemeClr val="dk1"/>
              </a:buClr>
              <a:buSzPts val="1800"/>
              <a:buFont typeface="Times New Roman"/>
              <a:buChar char="•"/>
              <a:defRPr sz="1800"/>
            </a:lvl8pPr>
            <a:lvl9pPr marL="4114800" lvl="8" indent="-342900" algn="l">
              <a:lnSpc>
                <a:spcPct val="100000"/>
              </a:lnSpc>
              <a:spcBef>
                <a:spcPts val="360"/>
              </a:spcBef>
              <a:spcAft>
                <a:spcPts val="0"/>
              </a:spcAft>
              <a:buClr>
                <a:schemeClr val="dk1"/>
              </a:buClr>
              <a:buSzPts val="1800"/>
              <a:buFont typeface="Times New Roman"/>
              <a:buChar char="•"/>
              <a:defRPr sz="1800"/>
            </a:lvl9pPr>
          </a:lstStyle>
          <a:p>
            <a:endParaRPr/>
          </a:p>
        </p:txBody>
      </p:sp>
      <p:sp>
        <p:nvSpPr>
          <p:cNvPr id="77" name="Google Shape;77;p17"/>
          <p:cNvSpPr txBox="1">
            <a:spLocks noGrp="1"/>
          </p:cNvSpPr>
          <p:nvPr>
            <p:ph type="body" idx="2"/>
          </p:nvPr>
        </p:nvSpPr>
        <p:spPr>
          <a:xfrm>
            <a:off x="4648200" y="1485900"/>
            <a:ext cx="3810000" cy="3086100"/>
          </a:xfrm>
          <a:prstGeom prst="rect">
            <a:avLst/>
          </a:prstGeom>
          <a:noFill/>
          <a:ln>
            <a:noFill/>
          </a:ln>
        </p:spPr>
        <p:txBody>
          <a:bodyPr spcFirstLastPara="1" wrap="square" lIns="92075" tIns="46025" rIns="92075" bIns="46025" anchor="t" anchorCtr="0">
            <a:noAutofit/>
          </a:bodyPr>
          <a:lstStyle>
            <a:lvl1pPr marL="457200" lvl="0" indent="-406400" algn="l">
              <a:lnSpc>
                <a:spcPct val="100000"/>
              </a:lnSpc>
              <a:spcBef>
                <a:spcPts val="560"/>
              </a:spcBef>
              <a:spcAft>
                <a:spcPts val="0"/>
              </a:spcAft>
              <a:buClr>
                <a:schemeClr val="dk1"/>
              </a:buClr>
              <a:buSzPts val="2800"/>
              <a:buFont typeface="Times New Roman"/>
              <a:buChar char="•"/>
              <a:defRPr sz="2800"/>
            </a:lvl1pPr>
            <a:lvl2pPr marL="914400" lvl="1" indent="-381000" algn="l">
              <a:lnSpc>
                <a:spcPct val="100000"/>
              </a:lnSpc>
              <a:spcBef>
                <a:spcPts val="480"/>
              </a:spcBef>
              <a:spcAft>
                <a:spcPts val="0"/>
              </a:spcAft>
              <a:buClr>
                <a:schemeClr val="dk1"/>
              </a:buClr>
              <a:buSzPts val="2400"/>
              <a:buFont typeface="Times New Roman"/>
              <a:buChar char="–"/>
              <a:defRPr sz="2400"/>
            </a:lvl2pPr>
            <a:lvl3pPr marL="1371600" lvl="2" indent="-355600" algn="l">
              <a:lnSpc>
                <a:spcPct val="100000"/>
              </a:lnSpc>
              <a:spcBef>
                <a:spcPts val="400"/>
              </a:spcBef>
              <a:spcAft>
                <a:spcPts val="0"/>
              </a:spcAft>
              <a:buClr>
                <a:schemeClr val="dk1"/>
              </a:buClr>
              <a:buSzPts val="2000"/>
              <a:buFont typeface="Times New Roman"/>
              <a:buChar char="•"/>
              <a:defRPr sz="2000"/>
            </a:lvl3pPr>
            <a:lvl4pPr marL="1828800" lvl="3" indent="-342900" algn="l">
              <a:lnSpc>
                <a:spcPct val="100000"/>
              </a:lnSpc>
              <a:spcBef>
                <a:spcPts val="360"/>
              </a:spcBef>
              <a:spcAft>
                <a:spcPts val="0"/>
              </a:spcAft>
              <a:buClr>
                <a:schemeClr val="dk1"/>
              </a:buClr>
              <a:buSzPts val="1800"/>
              <a:buFont typeface="Times New Roman"/>
              <a:buChar char="–"/>
              <a:defRPr sz="1800"/>
            </a:lvl4pPr>
            <a:lvl5pPr marL="2286000" lvl="4" indent="-342900" algn="l">
              <a:lnSpc>
                <a:spcPct val="100000"/>
              </a:lnSpc>
              <a:spcBef>
                <a:spcPts val="360"/>
              </a:spcBef>
              <a:spcAft>
                <a:spcPts val="0"/>
              </a:spcAft>
              <a:buClr>
                <a:schemeClr val="dk1"/>
              </a:buClr>
              <a:buSzPts val="1800"/>
              <a:buFont typeface="Times New Roman"/>
              <a:buChar char="•"/>
              <a:defRPr sz="1800"/>
            </a:lvl5pPr>
            <a:lvl6pPr marL="2743200" lvl="5" indent="-342900" algn="l">
              <a:lnSpc>
                <a:spcPct val="100000"/>
              </a:lnSpc>
              <a:spcBef>
                <a:spcPts val="360"/>
              </a:spcBef>
              <a:spcAft>
                <a:spcPts val="0"/>
              </a:spcAft>
              <a:buClr>
                <a:schemeClr val="dk1"/>
              </a:buClr>
              <a:buSzPts val="1800"/>
              <a:buFont typeface="Times New Roman"/>
              <a:buChar char="•"/>
              <a:defRPr sz="1800"/>
            </a:lvl6pPr>
            <a:lvl7pPr marL="3200400" lvl="6" indent="-342900" algn="l">
              <a:lnSpc>
                <a:spcPct val="100000"/>
              </a:lnSpc>
              <a:spcBef>
                <a:spcPts val="360"/>
              </a:spcBef>
              <a:spcAft>
                <a:spcPts val="0"/>
              </a:spcAft>
              <a:buClr>
                <a:schemeClr val="dk1"/>
              </a:buClr>
              <a:buSzPts val="1800"/>
              <a:buFont typeface="Times New Roman"/>
              <a:buChar char="•"/>
              <a:defRPr sz="1800"/>
            </a:lvl7pPr>
            <a:lvl8pPr marL="3657600" lvl="7" indent="-342900" algn="l">
              <a:lnSpc>
                <a:spcPct val="100000"/>
              </a:lnSpc>
              <a:spcBef>
                <a:spcPts val="360"/>
              </a:spcBef>
              <a:spcAft>
                <a:spcPts val="0"/>
              </a:spcAft>
              <a:buClr>
                <a:schemeClr val="dk1"/>
              </a:buClr>
              <a:buSzPts val="1800"/>
              <a:buFont typeface="Times New Roman"/>
              <a:buChar char="•"/>
              <a:defRPr sz="1800"/>
            </a:lvl8pPr>
            <a:lvl9pPr marL="4114800" lvl="8" indent="-342900" algn="l">
              <a:lnSpc>
                <a:spcPct val="100000"/>
              </a:lnSpc>
              <a:spcBef>
                <a:spcPts val="360"/>
              </a:spcBef>
              <a:spcAft>
                <a:spcPts val="0"/>
              </a:spcAft>
              <a:buClr>
                <a:schemeClr val="dk1"/>
              </a:buClr>
              <a:buSzPts val="1800"/>
              <a:buFont typeface="Times New Roman"/>
              <a:buChar char="•"/>
              <a:defRPr sz="1800"/>
            </a:lvl9pPr>
          </a:lstStyle>
          <a:p>
            <a:endParaRPr/>
          </a:p>
        </p:txBody>
      </p:sp>
      <p:sp>
        <p:nvSpPr>
          <p:cNvPr id="78" name="Google Shape;78;p17"/>
          <p:cNvSpPr txBox="1">
            <a:spLocks noGrp="1"/>
          </p:cNvSpPr>
          <p:nvPr>
            <p:ph type="dt" idx="10"/>
          </p:nvPr>
        </p:nvSpPr>
        <p:spPr>
          <a:xfrm>
            <a:off x="696913" y="249451"/>
            <a:ext cx="1224600" cy="207600"/>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7"/>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80"/>
        <p:cNvGrpSpPr/>
        <p:nvPr/>
      </p:nvGrpSpPr>
      <p:grpSpPr>
        <a:xfrm>
          <a:off x="0" y="0"/>
          <a:ext cx="0" cy="0"/>
          <a:chOff x="0" y="0"/>
          <a:chExt cx="0" cy="0"/>
        </a:xfrm>
      </p:grpSpPr>
      <p:sp>
        <p:nvSpPr>
          <p:cNvPr id="81" name="Google Shape;81;p18"/>
          <p:cNvSpPr txBox="1">
            <a:spLocks noGrp="1"/>
          </p:cNvSpPr>
          <p:nvPr>
            <p:ph type="title"/>
          </p:nvPr>
        </p:nvSpPr>
        <p:spPr>
          <a:xfrm>
            <a:off x="457200" y="205978"/>
            <a:ext cx="8229600" cy="857250"/>
          </a:xfrm>
          <a:prstGeom prst="rect">
            <a:avLst/>
          </a:prstGeom>
          <a:noFill/>
          <a:ln>
            <a:noFill/>
          </a:ln>
        </p:spPr>
        <p:txBody>
          <a:bodyPr spcFirstLastPara="1" wrap="square" lIns="92075" tIns="46025" rIns="92075" bIns="4602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82" name="Google Shape;82;p18"/>
          <p:cNvSpPr txBox="1">
            <a:spLocks noGrp="1"/>
          </p:cNvSpPr>
          <p:nvPr>
            <p:ph type="body" idx="1"/>
          </p:nvPr>
        </p:nvSpPr>
        <p:spPr>
          <a:xfrm>
            <a:off x="457200" y="1151335"/>
            <a:ext cx="4040188" cy="479822"/>
          </a:xfrm>
          <a:prstGeom prst="rect">
            <a:avLst/>
          </a:prstGeom>
          <a:noFill/>
          <a:ln>
            <a:noFill/>
          </a:ln>
        </p:spPr>
        <p:txBody>
          <a:bodyPr spcFirstLastPara="1" wrap="square" lIns="92075" tIns="46025" rIns="92075" bIns="46025" anchor="b" anchorCtr="0">
            <a:noAutofit/>
          </a:bodyPr>
          <a:lstStyle>
            <a:lvl1pPr marL="457200" lvl="0" indent="-228600" algn="l">
              <a:lnSpc>
                <a:spcPct val="100000"/>
              </a:lnSpc>
              <a:spcBef>
                <a:spcPts val="480"/>
              </a:spcBef>
              <a:spcAft>
                <a:spcPts val="0"/>
              </a:spcAft>
              <a:buClr>
                <a:schemeClr val="dk1"/>
              </a:buClr>
              <a:buSzPts val="2400"/>
              <a:buFont typeface="Times New Roman"/>
              <a:buNone/>
              <a:defRPr sz="2400" b="1"/>
            </a:lvl1pPr>
            <a:lvl2pPr marL="914400" lvl="1" indent="-228600" algn="l">
              <a:lnSpc>
                <a:spcPct val="100000"/>
              </a:lnSpc>
              <a:spcBef>
                <a:spcPts val="400"/>
              </a:spcBef>
              <a:spcAft>
                <a:spcPts val="0"/>
              </a:spcAft>
              <a:buClr>
                <a:schemeClr val="dk1"/>
              </a:buClr>
              <a:buSzPts val="2000"/>
              <a:buFont typeface="Times New Roman"/>
              <a:buNone/>
              <a:defRPr sz="2000" b="1"/>
            </a:lvl2pPr>
            <a:lvl3pPr marL="1371600" lvl="2" indent="-228600" algn="l">
              <a:lnSpc>
                <a:spcPct val="100000"/>
              </a:lnSpc>
              <a:spcBef>
                <a:spcPts val="360"/>
              </a:spcBef>
              <a:spcAft>
                <a:spcPts val="0"/>
              </a:spcAft>
              <a:buClr>
                <a:schemeClr val="dk1"/>
              </a:buClr>
              <a:buSzPts val="1800"/>
              <a:buFont typeface="Times New Roman"/>
              <a:buNone/>
              <a:defRPr sz="1800" b="1"/>
            </a:lvl3pPr>
            <a:lvl4pPr marL="1828800" lvl="3" indent="-228600" algn="l">
              <a:lnSpc>
                <a:spcPct val="100000"/>
              </a:lnSpc>
              <a:spcBef>
                <a:spcPts val="320"/>
              </a:spcBef>
              <a:spcAft>
                <a:spcPts val="0"/>
              </a:spcAft>
              <a:buClr>
                <a:schemeClr val="dk1"/>
              </a:buClr>
              <a:buSzPts val="1600"/>
              <a:buFont typeface="Times New Roman"/>
              <a:buNone/>
              <a:defRPr sz="1600" b="1"/>
            </a:lvl4pPr>
            <a:lvl5pPr marL="2286000" lvl="4" indent="-228600" algn="l">
              <a:lnSpc>
                <a:spcPct val="100000"/>
              </a:lnSpc>
              <a:spcBef>
                <a:spcPts val="320"/>
              </a:spcBef>
              <a:spcAft>
                <a:spcPts val="0"/>
              </a:spcAft>
              <a:buClr>
                <a:schemeClr val="dk1"/>
              </a:buClr>
              <a:buSzPts val="1600"/>
              <a:buFont typeface="Times New Roman"/>
              <a:buNone/>
              <a:defRPr sz="1600" b="1"/>
            </a:lvl5pPr>
            <a:lvl6pPr marL="2743200" lvl="5" indent="-228600" algn="l">
              <a:lnSpc>
                <a:spcPct val="100000"/>
              </a:lnSpc>
              <a:spcBef>
                <a:spcPts val="320"/>
              </a:spcBef>
              <a:spcAft>
                <a:spcPts val="0"/>
              </a:spcAft>
              <a:buClr>
                <a:schemeClr val="dk1"/>
              </a:buClr>
              <a:buSzPts val="1600"/>
              <a:buFont typeface="Times New Roman"/>
              <a:buNone/>
              <a:defRPr sz="1600" b="1"/>
            </a:lvl6pPr>
            <a:lvl7pPr marL="3200400" lvl="6" indent="-228600" algn="l">
              <a:lnSpc>
                <a:spcPct val="100000"/>
              </a:lnSpc>
              <a:spcBef>
                <a:spcPts val="320"/>
              </a:spcBef>
              <a:spcAft>
                <a:spcPts val="0"/>
              </a:spcAft>
              <a:buClr>
                <a:schemeClr val="dk1"/>
              </a:buClr>
              <a:buSzPts val="1600"/>
              <a:buFont typeface="Times New Roman"/>
              <a:buNone/>
              <a:defRPr sz="1600" b="1"/>
            </a:lvl7pPr>
            <a:lvl8pPr marL="3657600" lvl="7" indent="-228600" algn="l">
              <a:lnSpc>
                <a:spcPct val="100000"/>
              </a:lnSpc>
              <a:spcBef>
                <a:spcPts val="320"/>
              </a:spcBef>
              <a:spcAft>
                <a:spcPts val="0"/>
              </a:spcAft>
              <a:buClr>
                <a:schemeClr val="dk1"/>
              </a:buClr>
              <a:buSzPts val="1600"/>
              <a:buFont typeface="Times New Roman"/>
              <a:buNone/>
              <a:defRPr sz="1600" b="1"/>
            </a:lvl8pPr>
            <a:lvl9pPr marL="4114800" lvl="8" indent="-228600" algn="l">
              <a:lnSpc>
                <a:spcPct val="100000"/>
              </a:lnSpc>
              <a:spcBef>
                <a:spcPts val="320"/>
              </a:spcBef>
              <a:spcAft>
                <a:spcPts val="0"/>
              </a:spcAft>
              <a:buClr>
                <a:schemeClr val="dk1"/>
              </a:buClr>
              <a:buSzPts val="1600"/>
              <a:buFont typeface="Times New Roman"/>
              <a:buNone/>
              <a:defRPr sz="1600" b="1"/>
            </a:lvl9pPr>
          </a:lstStyle>
          <a:p>
            <a:endParaRPr/>
          </a:p>
        </p:txBody>
      </p:sp>
      <p:sp>
        <p:nvSpPr>
          <p:cNvPr id="83" name="Google Shape;83;p18"/>
          <p:cNvSpPr txBox="1">
            <a:spLocks noGrp="1"/>
          </p:cNvSpPr>
          <p:nvPr>
            <p:ph type="body" idx="2"/>
          </p:nvPr>
        </p:nvSpPr>
        <p:spPr>
          <a:xfrm>
            <a:off x="457200" y="1631156"/>
            <a:ext cx="4040188" cy="2963466"/>
          </a:xfrm>
          <a:prstGeom prst="rect">
            <a:avLst/>
          </a:prstGeom>
          <a:noFill/>
          <a:ln>
            <a:noFill/>
          </a:ln>
        </p:spPr>
        <p:txBody>
          <a:bodyPr spcFirstLastPara="1" wrap="square" lIns="92075" tIns="46025" rIns="92075" bIns="46025" anchor="t" anchorCtr="0">
            <a:noAutofit/>
          </a:bodyPr>
          <a:lstStyle>
            <a:lvl1pPr marL="457200" lvl="0" indent="-381000" algn="l">
              <a:lnSpc>
                <a:spcPct val="100000"/>
              </a:lnSpc>
              <a:spcBef>
                <a:spcPts val="480"/>
              </a:spcBef>
              <a:spcAft>
                <a:spcPts val="0"/>
              </a:spcAft>
              <a:buClr>
                <a:schemeClr val="dk1"/>
              </a:buClr>
              <a:buSzPts val="2400"/>
              <a:buFont typeface="Times New Roman"/>
              <a:buChar char="•"/>
              <a:defRPr sz="2400"/>
            </a:lvl1pPr>
            <a:lvl2pPr marL="914400" lvl="1" indent="-355600" algn="l">
              <a:lnSpc>
                <a:spcPct val="100000"/>
              </a:lnSpc>
              <a:spcBef>
                <a:spcPts val="400"/>
              </a:spcBef>
              <a:spcAft>
                <a:spcPts val="0"/>
              </a:spcAft>
              <a:buClr>
                <a:schemeClr val="dk1"/>
              </a:buClr>
              <a:buSzPts val="2000"/>
              <a:buFont typeface="Times New Roman"/>
              <a:buChar char="–"/>
              <a:defRPr sz="2000"/>
            </a:lvl2pPr>
            <a:lvl3pPr marL="1371600" lvl="2" indent="-342900" algn="l">
              <a:lnSpc>
                <a:spcPct val="100000"/>
              </a:lnSpc>
              <a:spcBef>
                <a:spcPts val="360"/>
              </a:spcBef>
              <a:spcAft>
                <a:spcPts val="0"/>
              </a:spcAft>
              <a:buClr>
                <a:schemeClr val="dk1"/>
              </a:buClr>
              <a:buSzPts val="1800"/>
              <a:buFont typeface="Times New Roman"/>
              <a:buChar char="•"/>
              <a:defRPr sz="1800"/>
            </a:lvl3pPr>
            <a:lvl4pPr marL="1828800" lvl="3" indent="-330200" algn="l">
              <a:lnSpc>
                <a:spcPct val="100000"/>
              </a:lnSpc>
              <a:spcBef>
                <a:spcPts val="320"/>
              </a:spcBef>
              <a:spcAft>
                <a:spcPts val="0"/>
              </a:spcAft>
              <a:buClr>
                <a:schemeClr val="dk1"/>
              </a:buClr>
              <a:buSzPts val="1600"/>
              <a:buFont typeface="Times New Roman"/>
              <a:buChar char="–"/>
              <a:defRPr sz="1600"/>
            </a:lvl4pPr>
            <a:lvl5pPr marL="2286000" lvl="4" indent="-330200" algn="l">
              <a:lnSpc>
                <a:spcPct val="100000"/>
              </a:lnSpc>
              <a:spcBef>
                <a:spcPts val="320"/>
              </a:spcBef>
              <a:spcAft>
                <a:spcPts val="0"/>
              </a:spcAft>
              <a:buClr>
                <a:schemeClr val="dk1"/>
              </a:buClr>
              <a:buSzPts val="1600"/>
              <a:buFont typeface="Times New Roman"/>
              <a:buChar char="•"/>
              <a:defRPr sz="1600"/>
            </a:lvl5pPr>
            <a:lvl6pPr marL="2743200" lvl="5" indent="-330200" algn="l">
              <a:lnSpc>
                <a:spcPct val="100000"/>
              </a:lnSpc>
              <a:spcBef>
                <a:spcPts val="320"/>
              </a:spcBef>
              <a:spcAft>
                <a:spcPts val="0"/>
              </a:spcAft>
              <a:buClr>
                <a:schemeClr val="dk1"/>
              </a:buClr>
              <a:buSzPts val="1600"/>
              <a:buFont typeface="Times New Roman"/>
              <a:buChar char="•"/>
              <a:defRPr sz="1600"/>
            </a:lvl6pPr>
            <a:lvl7pPr marL="3200400" lvl="6" indent="-330200" algn="l">
              <a:lnSpc>
                <a:spcPct val="100000"/>
              </a:lnSpc>
              <a:spcBef>
                <a:spcPts val="320"/>
              </a:spcBef>
              <a:spcAft>
                <a:spcPts val="0"/>
              </a:spcAft>
              <a:buClr>
                <a:schemeClr val="dk1"/>
              </a:buClr>
              <a:buSzPts val="1600"/>
              <a:buFont typeface="Times New Roman"/>
              <a:buChar char="•"/>
              <a:defRPr sz="1600"/>
            </a:lvl7pPr>
            <a:lvl8pPr marL="3657600" lvl="7" indent="-330200" algn="l">
              <a:lnSpc>
                <a:spcPct val="100000"/>
              </a:lnSpc>
              <a:spcBef>
                <a:spcPts val="320"/>
              </a:spcBef>
              <a:spcAft>
                <a:spcPts val="0"/>
              </a:spcAft>
              <a:buClr>
                <a:schemeClr val="dk1"/>
              </a:buClr>
              <a:buSzPts val="1600"/>
              <a:buFont typeface="Times New Roman"/>
              <a:buChar char="•"/>
              <a:defRPr sz="1600"/>
            </a:lvl8pPr>
            <a:lvl9pPr marL="4114800" lvl="8" indent="-330200" algn="l">
              <a:lnSpc>
                <a:spcPct val="100000"/>
              </a:lnSpc>
              <a:spcBef>
                <a:spcPts val="320"/>
              </a:spcBef>
              <a:spcAft>
                <a:spcPts val="0"/>
              </a:spcAft>
              <a:buClr>
                <a:schemeClr val="dk1"/>
              </a:buClr>
              <a:buSzPts val="1600"/>
              <a:buFont typeface="Times New Roman"/>
              <a:buChar char="•"/>
              <a:defRPr sz="1600"/>
            </a:lvl9pPr>
          </a:lstStyle>
          <a:p>
            <a:endParaRPr/>
          </a:p>
        </p:txBody>
      </p:sp>
      <p:sp>
        <p:nvSpPr>
          <p:cNvPr id="84" name="Google Shape;84;p18"/>
          <p:cNvSpPr txBox="1">
            <a:spLocks noGrp="1"/>
          </p:cNvSpPr>
          <p:nvPr>
            <p:ph type="body" idx="3"/>
          </p:nvPr>
        </p:nvSpPr>
        <p:spPr>
          <a:xfrm>
            <a:off x="4645025" y="1151335"/>
            <a:ext cx="4041775" cy="479822"/>
          </a:xfrm>
          <a:prstGeom prst="rect">
            <a:avLst/>
          </a:prstGeom>
          <a:noFill/>
          <a:ln>
            <a:noFill/>
          </a:ln>
        </p:spPr>
        <p:txBody>
          <a:bodyPr spcFirstLastPara="1" wrap="square" lIns="92075" tIns="46025" rIns="92075" bIns="46025" anchor="b" anchorCtr="0">
            <a:noAutofit/>
          </a:bodyPr>
          <a:lstStyle>
            <a:lvl1pPr marL="457200" lvl="0" indent="-228600" algn="l">
              <a:lnSpc>
                <a:spcPct val="100000"/>
              </a:lnSpc>
              <a:spcBef>
                <a:spcPts val="480"/>
              </a:spcBef>
              <a:spcAft>
                <a:spcPts val="0"/>
              </a:spcAft>
              <a:buClr>
                <a:schemeClr val="dk1"/>
              </a:buClr>
              <a:buSzPts val="2400"/>
              <a:buFont typeface="Times New Roman"/>
              <a:buNone/>
              <a:defRPr sz="2400" b="1"/>
            </a:lvl1pPr>
            <a:lvl2pPr marL="914400" lvl="1" indent="-228600" algn="l">
              <a:lnSpc>
                <a:spcPct val="100000"/>
              </a:lnSpc>
              <a:spcBef>
                <a:spcPts val="400"/>
              </a:spcBef>
              <a:spcAft>
                <a:spcPts val="0"/>
              </a:spcAft>
              <a:buClr>
                <a:schemeClr val="dk1"/>
              </a:buClr>
              <a:buSzPts val="2000"/>
              <a:buFont typeface="Times New Roman"/>
              <a:buNone/>
              <a:defRPr sz="2000" b="1"/>
            </a:lvl2pPr>
            <a:lvl3pPr marL="1371600" lvl="2" indent="-228600" algn="l">
              <a:lnSpc>
                <a:spcPct val="100000"/>
              </a:lnSpc>
              <a:spcBef>
                <a:spcPts val="360"/>
              </a:spcBef>
              <a:spcAft>
                <a:spcPts val="0"/>
              </a:spcAft>
              <a:buClr>
                <a:schemeClr val="dk1"/>
              </a:buClr>
              <a:buSzPts val="1800"/>
              <a:buFont typeface="Times New Roman"/>
              <a:buNone/>
              <a:defRPr sz="1800" b="1"/>
            </a:lvl3pPr>
            <a:lvl4pPr marL="1828800" lvl="3" indent="-228600" algn="l">
              <a:lnSpc>
                <a:spcPct val="100000"/>
              </a:lnSpc>
              <a:spcBef>
                <a:spcPts val="320"/>
              </a:spcBef>
              <a:spcAft>
                <a:spcPts val="0"/>
              </a:spcAft>
              <a:buClr>
                <a:schemeClr val="dk1"/>
              </a:buClr>
              <a:buSzPts val="1600"/>
              <a:buFont typeface="Times New Roman"/>
              <a:buNone/>
              <a:defRPr sz="1600" b="1"/>
            </a:lvl4pPr>
            <a:lvl5pPr marL="2286000" lvl="4" indent="-228600" algn="l">
              <a:lnSpc>
                <a:spcPct val="100000"/>
              </a:lnSpc>
              <a:spcBef>
                <a:spcPts val="320"/>
              </a:spcBef>
              <a:spcAft>
                <a:spcPts val="0"/>
              </a:spcAft>
              <a:buClr>
                <a:schemeClr val="dk1"/>
              </a:buClr>
              <a:buSzPts val="1600"/>
              <a:buFont typeface="Times New Roman"/>
              <a:buNone/>
              <a:defRPr sz="1600" b="1"/>
            </a:lvl5pPr>
            <a:lvl6pPr marL="2743200" lvl="5" indent="-228600" algn="l">
              <a:lnSpc>
                <a:spcPct val="100000"/>
              </a:lnSpc>
              <a:spcBef>
                <a:spcPts val="320"/>
              </a:spcBef>
              <a:spcAft>
                <a:spcPts val="0"/>
              </a:spcAft>
              <a:buClr>
                <a:schemeClr val="dk1"/>
              </a:buClr>
              <a:buSzPts val="1600"/>
              <a:buFont typeface="Times New Roman"/>
              <a:buNone/>
              <a:defRPr sz="1600" b="1"/>
            </a:lvl6pPr>
            <a:lvl7pPr marL="3200400" lvl="6" indent="-228600" algn="l">
              <a:lnSpc>
                <a:spcPct val="100000"/>
              </a:lnSpc>
              <a:spcBef>
                <a:spcPts val="320"/>
              </a:spcBef>
              <a:spcAft>
                <a:spcPts val="0"/>
              </a:spcAft>
              <a:buClr>
                <a:schemeClr val="dk1"/>
              </a:buClr>
              <a:buSzPts val="1600"/>
              <a:buFont typeface="Times New Roman"/>
              <a:buNone/>
              <a:defRPr sz="1600" b="1"/>
            </a:lvl7pPr>
            <a:lvl8pPr marL="3657600" lvl="7" indent="-228600" algn="l">
              <a:lnSpc>
                <a:spcPct val="100000"/>
              </a:lnSpc>
              <a:spcBef>
                <a:spcPts val="320"/>
              </a:spcBef>
              <a:spcAft>
                <a:spcPts val="0"/>
              </a:spcAft>
              <a:buClr>
                <a:schemeClr val="dk1"/>
              </a:buClr>
              <a:buSzPts val="1600"/>
              <a:buFont typeface="Times New Roman"/>
              <a:buNone/>
              <a:defRPr sz="1600" b="1"/>
            </a:lvl8pPr>
            <a:lvl9pPr marL="4114800" lvl="8" indent="-228600" algn="l">
              <a:lnSpc>
                <a:spcPct val="100000"/>
              </a:lnSpc>
              <a:spcBef>
                <a:spcPts val="320"/>
              </a:spcBef>
              <a:spcAft>
                <a:spcPts val="0"/>
              </a:spcAft>
              <a:buClr>
                <a:schemeClr val="dk1"/>
              </a:buClr>
              <a:buSzPts val="1600"/>
              <a:buFont typeface="Times New Roman"/>
              <a:buNone/>
              <a:defRPr sz="1600" b="1"/>
            </a:lvl9pPr>
          </a:lstStyle>
          <a:p>
            <a:endParaRPr/>
          </a:p>
        </p:txBody>
      </p:sp>
      <p:sp>
        <p:nvSpPr>
          <p:cNvPr id="85" name="Google Shape;85;p18"/>
          <p:cNvSpPr txBox="1">
            <a:spLocks noGrp="1"/>
          </p:cNvSpPr>
          <p:nvPr>
            <p:ph type="body" idx="4"/>
          </p:nvPr>
        </p:nvSpPr>
        <p:spPr>
          <a:xfrm>
            <a:off x="4645025" y="1631156"/>
            <a:ext cx="4041775" cy="2963466"/>
          </a:xfrm>
          <a:prstGeom prst="rect">
            <a:avLst/>
          </a:prstGeom>
          <a:noFill/>
          <a:ln>
            <a:noFill/>
          </a:ln>
        </p:spPr>
        <p:txBody>
          <a:bodyPr spcFirstLastPara="1" wrap="square" lIns="92075" tIns="46025" rIns="92075" bIns="46025" anchor="t" anchorCtr="0">
            <a:noAutofit/>
          </a:bodyPr>
          <a:lstStyle>
            <a:lvl1pPr marL="457200" lvl="0" indent="-381000" algn="l">
              <a:lnSpc>
                <a:spcPct val="100000"/>
              </a:lnSpc>
              <a:spcBef>
                <a:spcPts val="480"/>
              </a:spcBef>
              <a:spcAft>
                <a:spcPts val="0"/>
              </a:spcAft>
              <a:buClr>
                <a:schemeClr val="dk1"/>
              </a:buClr>
              <a:buSzPts val="2400"/>
              <a:buFont typeface="Times New Roman"/>
              <a:buChar char="•"/>
              <a:defRPr sz="2400"/>
            </a:lvl1pPr>
            <a:lvl2pPr marL="914400" lvl="1" indent="-355600" algn="l">
              <a:lnSpc>
                <a:spcPct val="100000"/>
              </a:lnSpc>
              <a:spcBef>
                <a:spcPts val="400"/>
              </a:spcBef>
              <a:spcAft>
                <a:spcPts val="0"/>
              </a:spcAft>
              <a:buClr>
                <a:schemeClr val="dk1"/>
              </a:buClr>
              <a:buSzPts val="2000"/>
              <a:buFont typeface="Times New Roman"/>
              <a:buChar char="–"/>
              <a:defRPr sz="2000"/>
            </a:lvl2pPr>
            <a:lvl3pPr marL="1371600" lvl="2" indent="-342900" algn="l">
              <a:lnSpc>
                <a:spcPct val="100000"/>
              </a:lnSpc>
              <a:spcBef>
                <a:spcPts val="360"/>
              </a:spcBef>
              <a:spcAft>
                <a:spcPts val="0"/>
              </a:spcAft>
              <a:buClr>
                <a:schemeClr val="dk1"/>
              </a:buClr>
              <a:buSzPts val="1800"/>
              <a:buFont typeface="Times New Roman"/>
              <a:buChar char="•"/>
              <a:defRPr sz="1800"/>
            </a:lvl3pPr>
            <a:lvl4pPr marL="1828800" lvl="3" indent="-330200" algn="l">
              <a:lnSpc>
                <a:spcPct val="100000"/>
              </a:lnSpc>
              <a:spcBef>
                <a:spcPts val="320"/>
              </a:spcBef>
              <a:spcAft>
                <a:spcPts val="0"/>
              </a:spcAft>
              <a:buClr>
                <a:schemeClr val="dk1"/>
              </a:buClr>
              <a:buSzPts val="1600"/>
              <a:buFont typeface="Times New Roman"/>
              <a:buChar char="–"/>
              <a:defRPr sz="1600"/>
            </a:lvl4pPr>
            <a:lvl5pPr marL="2286000" lvl="4" indent="-330200" algn="l">
              <a:lnSpc>
                <a:spcPct val="100000"/>
              </a:lnSpc>
              <a:spcBef>
                <a:spcPts val="320"/>
              </a:spcBef>
              <a:spcAft>
                <a:spcPts val="0"/>
              </a:spcAft>
              <a:buClr>
                <a:schemeClr val="dk1"/>
              </a:buClr>
              <a:buSzPts val="1600"/>
              <a:buFont typeface="Times New Roman"/>
              <a:buChar char="•"/>
              <a:defRPr sz="1600"/>
            </a:lvl5pPr>
            <a:lvl6pPr marL="2743200" lvl="5" indent="-330200" algn="l">
              <a:lnSpc>
                <a:spcPct val="100000"/>
              </a:lnSpc>
              <a:spcBef>
                <a:spcPts val="320"/>
              </a:spcBef>
              <a:spcAft>
                <a:spcPts val="0"/>
              </a:spcAft>
              <a:buClr>
                <a:schemeClr val="dk1"/>
              </a:buClr>
              <a:buSzPts val="1600"/>
              <a:buFont typeface="Times New Roman"/>
              <a:buChar char="•"/>
              <a:defRPr sz="1600"/>
            </a:lvl6pPr>
            <a:lvl7pPr marL="3200400" lvl="6" indent="-330200" algn="l">
              <a:lnSpc>
                <a:spcPct val="100000"/>
              </a:lnSpc>
              <a:spcBef>
                <a:spcPts val="320"/>
              </a:spcBef>
              <a:spcAft>
                <a:spcPts val="0"/>
              </a:spcAft>
              <a:buClr>
                <a:schemeClr val="dk1"/>
              </a:buClr>
              <a:buSzPts val="1600"/>
              <a:buFont typeface="Times New Roman"/>
              <a:buChar char="•"/>
              <a:defRPr sz="1600"/>
            </a:lvl7pPr>
            <a:lvl8pPr marL="3657600" lvl="7" indent="-330200" algn="l">
              <a:lnSpc>
                <a:spcPct val="100000"/>
              </a:lnSpc>
              <a:spcBef>
                <a:spcPts val="320"/>
              </a:spcBef>
              <a:spcAft>
                <a:spcPts val="0"/>
              </a:spcAft>
              <a:buClr>
                <a:schemeClr val="dk1"/>
              </a:buClr>
              <a:buSzPts val="1600"/>
              <a:buFont typeface="Times New Roman"/>
              <a:buChar char="•"/>
              <a:defRPr sz="1600"/>
            </a:lvl8pPr>
            <a:lvl9pPr marL="4114800" lvl="8" indent="-330200" algn="l">
              <a:lnSpc>
                <a:spcPct val="100000"/>
              </a:lnSpc>
              <a:spcBef>
                <a:spcPts val="320"/>
              </a:spcBef>
              <a:spcAft>
                <a:spcPts val="0"/>
              </a:spcAft>
              <a:buClr>
                <a:schemeClr val="dk1"/>
              </a:buClr>
              <a:buSzPts val="1600"/>
              <a:buFont typeface="Times New Roman"/>
              <a:buChar char="•"/>
              <a:defRPr sz="1600"/>
            </a:lvl9pPr>
          </a:lstStyle>
          <a:p>
            <a:endParaRPr/>
          </a:p>
        </p:txBody>
      </p:sp>
      <p:sp>
        <p:nvSpPr>
          <p:cNvPr id="86" name="Google Shape;86;p18"/>
          <p:cNvSpPr txBox="1">
            <a:spLocks noGrp="1"/>
          </p:cNvSpPr>
          <p:nvPr>
            <p:ph type="dt" idx="10"/>
          </p:nvPr>
        </p:nvSpPr>
        <p:spPr>
          <a:xfrm>
            <a:off x="696913" y="249451"/>
            <a:ext cx="1224600" cy="207600"/>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7" name="Google Shape;87;p18"/>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88"/>
        <p:cNvGrpSpPr/>
        <p:nvPr/>
      </p:nvGrpSpPr>
      <p:grpSpPr>
        <a:xfrm>
          <a:off x="0" y="0"/>
          <a:ext cx="0" cy="0"/>
          <a:chOff x="0" y="0"/>
          <a:chExt cx="0" cy="0"/>
        </a:xfrm>
      </p:grpSpPr>
      <p:sp>
        <p:nvSpPr>
          <p:cNvPr id="89" name="Google Shape;89;p19"/>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90" name="Google Shape;90;p19"/>
          <p:cNvSpPr txBox="1">
            <a:spLocks noGrp="1"/>
          </p:cNvSpPr>
          <p:nvPr>
            <p:ph type="dt" idx="10"/>
          </p:nvPr>
        </p:nvSpPr>
        <p:spPr>
          <a:xfrm>
            <a:off x="696913" y="249451"/>
            <a:ext cx="1224600" cy="207600"/>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 name="Google Shape;91;p19"/>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2"/>
        <p:cNvGrpSpPr/>
        <p:nvPr/>
      </p:nvGrpSpPr>
      <p:grpSpPr>
        <a:xfrm>
          <a:off x="0" y="0"/>
          <a:ext cx="0" cy="0"/>
          <a:chOff x="0" y="0"/>
          <a:chExt cx="0" cy="0"/>
        </a:xfrm>
      </p:grpSpPr>
      <p:sp>
        <p:nvSpPr>
          <p:cNvPr id="93" name="Google Shape;93;p20"/>
          <p:cNvSpPr txBox="1">
            <a:spLocks noGrp="1"/>
          </p:cNvSpPr>
          <p:nvPr>
            <p:ph type="dt" idx="10"/>
          </p:nvPr>
        </p:nvSpPr>
        <p:spPr>
          <a:xfrm>
            <a:off x="696913" y="249451"/>
            <a:ext cx="1224600" cy="207600"/>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4" name="Google Shape;94;p20"/>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95"/>
        <p:cNvGrpSpPr/>
        <p:nvPr/>
      </p:nvGrpSpPr>
      <p:grpSpPr>
        <a:xfrm>
          <a:off x="0" y="0"/>
          <a:ext cx="0" cy="0"/>
          <a:chOff x="0" y="0"/>
          <a:chExt cx="0" cy="0"/>
        </a:xfrm>
      </p:grpSpPr>
      <p:sp>
        <p:nvSpPr>
          <p:cNvPr id="96" name="Google Shape;96;p21"/>
          <p:cNvSpPr txBox="1">
            <a:spLocks noGrp="1"/>
          </p:cNvSpPr>
          <p:nvPr>
            <p:ph type="title"/>
          </p:nvPr>
        </p:nvSpPr>
        <p:spPr>
          <a:xfrm>
            <a:off x="457200" y="204788"/>
            <a:ext cx="3008313" cy="871537"/>
          </a:xfrm>
          <a:prstGeom prst="rect">
            <a:avLst/>
          </a:prstGeom>
          <a:noFill/>
          <a:ln>
            <a:noFill/>
          </a:ln>
        </p:spPr>
        <p:txBody>
          <a:bodyPr spcFirstLastPara="1" wrap="square" lIns="92075" tIns="46025" rIns="92075" bIns="46025" anchor="b" anchorCtr="0">
            <a:noAutofit/>
          </a:bodyPr>
          <a:lstStyle>
            <a:lvl1pPr lvl="0" algn="l">
              <a:lnSpc>
                <a:spcPct val="100000"/>
              </a:lnSpc>
              <a:spcBef>
                <a:spcPts val="0"/>
              </a:spcBef>
              <a:spcAft>
                <a:spcPts val="0"/>
              </a:spcAft>
              <a:buSzPts val="1400"/>
              <a:buNone/>
              <a:defRPr sz="2000" b="1"/>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97" name="Google Shape;97;p21"/>
          <p:cNvSpPr txBox="1">
            <a:spLocks noGrp="1"/>
          </p:cNvSpPr>
          <p:nvPr>
            <p:ph type="body" idx="1"/>
          </p:nvPr>
        </p:nvSpPr>
        <p:spPr>
          <a:xfrm>
            <a:off x="3575050" y="204788"/>
            <a:ext cx="5111750" cy="4389835"/>
          </a:xfrm>
          <a:prstGeom prst="rect">
            <a:avLst/>
          </a:prstGeom>
          <a:noFill/>
          <a:ln>
            <a:noFill/>
          </a:ln>
        </p:spPr>
        <p:txBody>
          <a:bodyPr spcFirstLastPara="1" wrap="square" lIns="92075" tIns="46025" rIns="92075" bIns="46025" anchor="t" anchorCtr="0">
            <a:noAutofit/>
          </a:bodyPr>
          <a:lstStyle>
            <a:lvl1pPr marL="457200" lvl="0" indent="-431800" algn="l">
              <a:lnSpc>
                <a:spcPct val="100000"/>
              </a:lnSpc>
              <a:spcBef>
                <a:spcPts val="640"/>
              </a:spcBef>
              <a:spcAft>
                <a:spcPts val="0"/>
              </a:spcAft>
              <a:buClr>
                <a:schemeClr val="dk1"/>
              </a:buClr>
              <a:buSzPts val="3200"/>
              <a:buFont typeface="Times New Roman"/>
              <a:buChar char="•"/>
              <a:defRPr sz="3200"/>
            </a:lvl1pPr>
            <a:lvl2pPr marL="914400" lvl="1" indent="-406400" algn="l">
              <a:lnSpc>
                <a:spcPct val="100000"/>
              </a:lnSpc>
              <a:spcBef>
                <a:spcPts val="560"/>
              </a:spcBef>
              <a:spcAft>
                <a:spcPts val="0"/>
              </a:spcAft>
              <a:buClr>
                <a:schemeClr val="dk1"/>
              </a:buClr>
              <a:buSzPts val="2800"/>
              <a:buFont typeface="Times New Roman"/>
              <a:buChar char="–"/>
              <a:defRPr sz="2800"/>
            </a:lvl2pPr>
            <a:lvl3pPr marL="1371600" lvl="2" indent="-381000" algn="l">
              <a:lnSpc>
                <a:spcPct val="100000"/>
              </a:lnSpc>
              <a:spcBef>
                <a:spcPts val="480"/>
              </a:spcBef>
              <a:spcAft>
                <a:spcPts val="0"/>
              </a:spcAft>
              <a:buClr>
                <a:schemeClr val="dk1"/>
              </a:buClr>
              <a:buSzPts val="2400"/>
              <a:buFont typeface="Times New Roman"/>
              <a:buChar char="•"/>
              <a:defRPr sz="2400"/>
            </a:lvl3pPr>
            <a:lvl4pPr marL="1828800" lvl="3" indent="-355600" algn="l">
              <a:lnSpc>
                <a:spcPct val="100000"/>
              </a:lnSpc>
              <a:spcBef>
                <a:spcPts val="400"/>
              </a:spcBef>
              <a:spcAft>
                <a:spcPts val="0"/>
              </a:spcAft>
              <a:buClr>
                <a:schemeClr val="dk1"/>
              </a:buClr>
              <a:buSzPts val="2000"/>
              <a:buFont typeface="Times New Roman"/>
              <a:buChar char="–"/>
              <a:defRPr sz="2000"/>
            </a:lvl4pPr>
            <a:lvl5pPr marL="2286000" lvl="4" indent="-355600" algn="l">
              <a:lnSpc>
                <a:spcPct val="100000"/>
              </a:lnSpc>
              <a:spcBef>
                <a:spcPts val="400"/>
              </a:spcBef>
              <a:spcAft>
                <a:spcPts val="0"/>
              </a:spcAft>
              <a:buClr>
                <a:schemeClr val="dk1"/>
              </a:buClr>
              <a:buSzPts val="2000"/>
              <a:buFont typeface="Times New Roman"/>
              <a:buChar char="•"/>
              <a:defRPr sz="2000"/>
            </a:lvl5pPr>
            <a:lvl6pPr marL="2743200" lvl="5" indent="-355600" algn="l">
              <a:lnSpc>
                <a:spcPct val="100000"/>
              </a:lnSpc>
              <a:spcBef>
                <a:spcPts val="400"/>
              </a:spcBef>
              <a:spcAft>
                <a:spcPts val="0"/>
              </a:spcAft>
              <a:buClr>
                <a:schemeClr val="dk1"/>
              </a:buClr>
              <a:buSzPts val="2000"/>
              <a:buFont typeface="Times New Roman"/>
              <a:buChar char="•"/>
              <a:defRPr sz="2000"/>
            </a:lvl6pPr>
            <a:lvl7pPr marL="3200400" lvl="6" indent="-355600" algn="l">
              <a:lnSpc>
                <a:spcPct val="100000"/>
              </a:lnSpc>
              <a:spcBef>
                <a:spcPts val="400"/>
              </a:spcBef>
              <a:spcAft>
                <a:spcPts val="0"/>
              </a:spcAft>
              <a:buClr>
                <a:schemeClr val="dk1"/>
              </a:buClr>
              <a:buSzPts val="2000"/>
              <a:buFont typeface="Times New Roman"/>
              <a:buChar char="•"/>
              <a:defRPr sz="2000"/>
            </a:lvl7pPr>
            <a:lvl8pPr marL="3657600" lvl="7" indent="-355600" algn="l">
              <a:lnSpc>
                <a:spcPct val="100000"/>
              </a:lnSpc>
              <a:spcBef>
                <a:spcPts val="400"/>
              </a:spcBef>
              <a:spcAft>
                <a:spcPts val="0"/>
              </a:spcAft>
              <a:buClr>
                <a:schemeClr val="dk1"/>
              </a:buClr>
              <a:buSzPts val="2000"/>
              <a:buFont typeface="Times New Roman"/>
              <a:buChar char="•"/>
              <a:defRPr sz="2000"/>
            </a:lvl8pPr>
            <a:lvl9pPr marL="4114800" lvl="8" indent="-355600" algn="l">
              <a:lnSpc>
                <a:spcPct val="100000"/>
              </a:lnSpc>
              <a:spcBef>
                <a:spcPts val="400"/>
              </a:spcBef>
              <a:spcAft>
                <a:spcPts val="0"/>
              </a:spcAft>
              <a:buClr>
                <a:schemeClr val="dk1"/>
              </a:buClr>
              <a:buSzPts val="2000"/>
              <a:buFont typeface="Times New Roman"/>
              <a:buChar char="•"/>
              <a:defRPr sz="2000"/>
            </a:lvl9pPr>
          </a:lstStyle>
          <a:p>
            <a:endParaRPr/>
          </a:p>
        </p:txBody>
      </p:sp>
      <p:sp>
        <p:nvSpPr>
          <p:cNvPr id="98" name="Google Shape;98;p21"/>
          <p:cNvSpPr txBox="1">
            <a:spLocks noGrp="1"/>
          </p:cNvSpPr>
          <p:nvPr>
            <p:ph type="body" idx="2"/>
          </p:nvPr>
        </p:nvSpPr>
        <p:spPr>
          <a:xfrm>
            <a:off x="457200" y="1076325"/>
            <a:ext cx="3008313" cy="3518297"/>
          </a:xfrm>
          <a:prstGeom prst="rect">
            <a:avLst/>
          </a:prstGeom>
          <a:noFill/>
          <a:ln>
            <a:noFill/>
          </a:ln>
        </p:spPr>
        <p:txBody>
          <a:bodyPr spcFirstLastPara="1" wrap="square" lIns="92075" tIns="46025" rIns="92075" bIns="46025" anchor="t" anchorCtr="0">
            <a:noAutofit/>
          </a:bodyPr>
          <a:lstStyle>
            <a:lvl1pPr marL="457200" lvl="0" indent="-228600" algn="l">
              <a:lnSpc>
                <a:spcPct val="100000"/>
              </a:lnSpc>
              <a:spcBef>
                <a:spcPts val="280"/>
              </a:spcBef>
              <a:spcAft>
                <a:spcPts val="0"/>
              </a:spcAft>
              <a:buClr>
                <a:schemeClr val="dk1"/>
              </a:buClr>
              <a:buSzPts val="1400"/>
              <a:buFont typeface="Times New Roman"/>
              <a:buNone/>
              <a:defRPr sz="1400"/>
            </a:lvl1pPr>
            <a:lvl2pPr marL="914400" lvl="1" indent="-228600" algn="l">
              <a:lnSpc>
                <a:spcPct val="100000"/>
              </a:lnSpc>
              <a:spcBef>
                <a:spcPts val="240"/>
              </a:spcBef>
              <a:spcAft>
                <a:spcPts val="0"/>
              </a:spcAft>
              <a:buClr>
                <a:schemeClr val="dk1"/>
              </a:buClr>
              <a:buSzPts val="1200"/>
              <a:buFont typeface="Times New Roman"/>
              <a:buNone/>
              <a:defRPr sz="1200"/>
            </a:lvl2pPr>
            <a:lvl3pPr marL="1371600" lvl="2" indent="-228600" algn="l">
              <a:lnSpc>
                <a:spcPct val="100000"/>
              </a:lnSpc>
              <a:spcBef>
                <a:spcPts val="200"/>
              </a:spcBef>
              <a:spcAft>
                <a:spcPts val="0"/>
              </a:spcAft>
              <a:buClr>
                <a:schemeClr val="dk1"/>
              </a:buClr>
              <a:buSzPts val="1000"/>
              <a:buFont typeface="Times New Roman"/>
              <a:buNone/>
              <a:defRPr sz="1000"/>
            </a:lvl3pPr>
            <a:lvl4pPr marL="1828800" lvl="3" indent="-228600" algn="l">
              <a:lnSpc>
                <a:spcPct val="100000"/>
              </a:lnSpc>
              <a:spcBef>
                <a:spcPts val="180"/>
              </a:spcBef>
              <a:spcAft>
                <a:spcPts val="0"/>
              </a:spcAft>
              <a:buClr>
                <a:schemeClr val="dk1"/>
              </a:buClr>
              <a:buSzPts val="900"/>
              <a:buFont typeface="Times New Roman"/>
              <a:buNone/>
              <a:defRPr sz="900"/>
            </a:lvl4pPr>
            <a:lvl5pPr marL="2286000" lvl="4" indent="-228600" algn="l">
              <a:lnSpc>
                <a:spcPct val="100000"/>
              </a:lnSpc>
              <a:spcBef>
                <a:spcPts val="180"/>
              </a:spcBef>
              <a:spcAft>
                <a:spcPts val="0"/>
              </a:spcAft>
              <a:buClr>
                <a:schemeClr val="dk1"/>
              </a:buClr>
              <a:buSzPts val="900"/>
              <a:buFont typeface="Times New Roman"/>
              <a:buNone/>
              <a:defRPr sz="900"/>
            </a:lvl5pPr>
            <a:lvl6pPr marL="2743200" lvl="5" indent="-228600" algn="l">
              <a:lnSpc>
                <a:spcPct val="100000"/>
              </a:lnSpc>
              <a:spcBef>
                <a:spcPts val="180"/>
              </a:spcBef>
              <a:spcAft>
                <a:spcPts val="0"/>
              </a:spcAft>
              <a:buClr>
                <a:schemeClr val="dk1"/>
              </a:buClr>
              <a:buSzPts val="900"/>
              <a:buFont typeface="Times New Roman"/>
              <a:buNone/>
              <a:defRPr sz="900"/>
            </a:lvl6pPr>
            <a:lvl7pPr marL="3200400" lvl="6" indent="-228600" algn="l">
              <a:lnSpc>
                <a:spcPct val="100000"/>
              </a:lnSpc>
              <a:spcBef>
                <a:spcPts val="180"/>
              </a:spcBef>
              <a:spcAft>
                <a:spcPts val="0"/>
              </a:spcAft>
              <a:buClr>
                <a:schemeClr val="dk1"/>
              </a:buClr>
              <a:buSzPts val="900"/>
              <a:buFont typeface="Times New Roman"/>
              <a:buNone/>
              <a:defRPr sz="900"/>
            </a:lvl7pPr>
            <a:lvl8pPr marL="3657600" lvl="7" indent="-228600" algn="l">
              <a:lnSpc>
                <a:spcPct val="100000"/>
              </a:lnSpc>
              <a:spcBef>
                <a:spcPts val="180"/>
              </a:spcBef>
              <a:spcAft>
                <a:spcPts val="0"/>
              </a:spcAft>
              <a:buClr>
                <a:schemeClr val="dk1"/>
              </a:buClr>
              <a:buSzPts val="900"/>
              <a:buFont typeface="Times New Roman"/>
              <a:buNone/>
              <a:defRPr sz="900"/>
            </a:lvl8pPr>
            <a:lvl9pPr marL="4114800" lvl="8" indent="-228600" algn="l">
              <a:lnSpc>
                <a:spcPct val="100000"/>
              </a:lnSpc>
              <a:spcBef>
                <a:spcPts val="180"/>
              </a:spcBef>
              <a:spcAft>
                <a:spcPts val="0"/>
              </a:spcAft>
              <a:buClr>
                <a:schemeClr val="dk1"/>
              </a:buClr>
              <a:buSzPts val="900"/>
              <a:buFont typeface="Times New Roman"/>
              <a:buNone/>
              <a:defRPr sz="900"/>
            </a:lvl9pPr>
          </a:lstStyle>
          <a:p>
            <a:endParaRPr/>
          </a:p>
        </p:txBody>
      </p:sp>
      <p:sp>
        <p:nvSpPr>
          <p:cNvPr id="99" name="Google Shape;99;p21"/>
          <p:cNvSpPr txBox="1">
            <a:spLocks noGrp="1"/>
          </p:cNvSpPr>
          <p:nvPr>
            <p:ph type="dt" idx="10"/>
          </p:nvPr>
        </p:nvSpPr>
        <p:spPr>
          <a:xfrm>
            <a:off x="696913" y="249451"/>
            <a:ext cx="1224600" cy="207600"/>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0" name="Google Shape;100;p21"/>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01"/>
        <p:cNvGrpSpPr/>
        <p:nvPr/>
      </p:nvGrpSpPr>
      <p:grpSpPr>
        <a:xfrm>
          <a:off x="0" y="0"/>
          <a:ext cx="0" cy="0"/>
          <a:chOff x="0" y="0"/>
          <a:chExt cx="0" cy="0"/>
        </a:xfrm>
      </p:grpSpPr>
      <p:sp>
        <p:nvSpPr>
          <p:cNvPr id="102" name="Google Shape;102;p22"/>
          <p:cNvSpPr txBox="1">
            <a:spLocks noGrp="1"/>
          </p:cNvSpPr>
          <p:nvPr>
            <p:ph type="title"/>
          </p:nvPr>
        </p:nvSpPr>
        <p:spPr>
          <a:xfrm>
            <a:off x="1792288" y="3600450"/>
            <a:ext cx="5486400" cy="425053"/>
          </a:xfrm>
          <a:prstGeom prst="rect">
            <a:avLst/>
          </a:prstGeom>
          <a:noFill/>
          <a:ln>
            <a:noFill/>
          </a:ln>
        </p:spPr>
        <p:txBody>
          <a:bodyPr spcFirstLastPara="1" wrap="square" lIns="92075" tIns="46025" rIns="92075" bIns="46025" anchor="b" anchorCtr="0">
            <a:noAutofit/>
          </a:bodyPr>
          <a:lstStyle>
            <a:lvl1pPr lvl="0" algn="l">
              <a:lnSpc>
                <a:spcPct val="100000"/>
              </a:lnSpc>
              <a:spcBef>
                <a:spcPts val="0"/>
              </a:spcBef>
              <a:spcAft>
                <a:spcPts val="0"/>
              </a:spcAft>
              <a:buSzPts val="1400"/>
              <a:buNone/>
              <a:defRPr sz="2000" b="1"/>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103" name="Google Shape;103;p22"/>
          <p:cNvSpPr>
            <a:spLocks noGrp="1"/>
          </p:cNvSpPr>
          <p:nvPr>
            <p:ph type="pic" idx="2"/>
          </p:nvPr>
        </p:nvSpPr>
        <p:spPr>
          <a:xfrm>
            <a:off x="1792288" y="459581"/>
            <a:ext cx="5486400" cy="3086100"/>
          </a:xfrm>
          <a:prstGeom prst="rect">
            <a:avLst/>
          </a:prstGeom>
          <a:noFill/>
          <a:ln>
            <a:noFill/>
          </a:ln>
        </p:spPr>
        <p:txBody>
          <a:bodyPr spcFirstLastPara="1" wrap="square" lIns="92075" tIns="46025" rIns="92075" bIns="46025" anchor="t" anchorCtr="0">
            <a:noAutofit/>
          </a:bodyPr>
          <a:lstStyle>
            <a:lvl1pPr marR="0" lvl="0" algn="l" rtl="0">
              <a:lnSpc>
                <a:spcPct val="100000"/>
              </a:lnSpc>
              <a:spcBef>
                <a:spcPts val="640"/>
              </a:spcBef>
              <a:spcAft>
                <a:spcPts val="0"/>
              </a:spcAft>
              <a:buClr>
                <a:schemeClr val="dk1"/>
              </a:buClr>
              <a:buSzPts val="3200"/>
              <a:buFont typeface="Times New Roman"/>
              <a:buNone/>
              <a:defRPr sz="3200" b="1"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560"/>
              </a:spcBef>
              <a:spcAft>
                <a:spcPts val="0"/>
              </a:spcAft>
              <a:buClr>
                <a:schemeClr val="dk1"/>
              </a:buClr>
              <a:buSzPts val="2800"/>
              <a:buFont typeface="Times New Roman"/>
              <a:buNone/>
              <a:defRPr sz="2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480"/>
              </a:spcBef>
              <a:spcAft>
                <a:spcPts val="0"/>
              </a:spcAft>
              <a:buClr>
                <a:schemeClr val="dk1"/>
              </a:buClr>
              <a:buSzPts val="2400"/>
              <a:buFont typeface="Times New Roman"/>
              <a:buNone/>
              <a:defRPr sz="24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104" name="Google Shape;104;p22"/>
          <p:cNvSpPr txBox="1">
            <a:spLocks noGrp="1"/>
          </p:cNvSpPr>
          <p:nvPr>
            <p:ph type="body" idx="1"/>
          </p:nvPr>
        </p:nvSpPr>
        <p:spPr>
          <a:xfrm>
            <a:off x="1792288" y="4025503"/>
            <a:ext cx="5486400" cy="603646"/>
          </a:xfrm>
          <a:prstGeom prst="rect">
            <a:avLst/>
          </a:prstGeom>
          <a:noFill/>
          <a:ln>
            <a:noFill/>
          </a:ln>
        </p:spPr>
        <p:txBody>
          <a:bodyPr spcFirstLastPara="1" wrap="square" lIns="92075" tIns="46025" rIns="92075" bIns="46025" anchor="t" anchorCtr="0">
            <a:noAutofit/>
          </a:bodyPr>
          <a:lstStyle>
            <a:lvl1pPr marL="457200" lvl="0" indent="-228600" algn="l">
              <a:lnSpc>
                <a:spcPct val="100000"/>
              </a:lnSpc>
              <a:spcBef>
                <a:spcPts val="280"/>
              </a:spcBef>
              <a:spcAft>
                <a:spcPts val="0"/>
              </a:spcAft>
              <a:buClr>
                <a:schemeClr val="dk1"/>
              </a:buClr>
              <a:buSzPts val="1400"/>
              <a:buFont typeface="Times New Roman"/>
              <a:buNone/>
              <a:defRPr sz="1400"/>
            </a:lvl1pPr>
            <a:lvl2pPr marL="914400" lvl="1" indent="-228600" algn="l">
              <a:lnSpc>
                <a:spcPct val="100000"/>
              </a:lnSpc>
              <a:spcBef>
                <a:spcPts val="240"/>
              </a:spcBef>
              <a:spcAft>
                <a:spcPts val="0"/>
              </a:spcAft>
              <a:buClr>
                <a:schemeClr val="dk1"/>
              </a:buClr>
              <a:buSzPts val="1200"/>
              <a:buFont typeface="Times New Roman"/>
              <a:buNone/>
              <a:defRPr sz="1200"/>
            </a:lvl2pPr>
            <a:lvl3pPr marL="1371600" lvl="2" indent="-228600" algn="l">
              <a:lnSpc>
                <a:spcPct val="100000"/>
              </a:lnSpc>
              <a:spcBef>
                <a:spcPts val="200"/>
              </a:spcBef>
              <a:spcAft>
                <a:spcPts val="0"/>
              </a:spcAft>
              <a:buClr>
                <a:schemeClr val="dk1"/>
              </a:buClr>
              <a:buSzPts val="1000"/>
              <a:buFont typeface="Times New Roman"/>
              <a:buNone/>
              <a:defRPr sz="1000"/>
            </a:lvl3pPr>
            <a:lvl4pPr marL="1828800" lvl="3" indent="-228600" algn="l">
              <a:lnSpc>
                <a:spcPct val="100000"/>
              </a:lnSpc>
              <a:spcBef>
                <a:spcPts val="180"/>
              </a:spcBef>
              <a:spcAft>
                <a:spcPts val="0"/>
              </a:spcAft>
              <a:buClr>
                <a:schemeClr val="dk1"/>
              </a:buClr>
              <a:buSzPts val="900"/>
              <a:buFont typeface="Times New Roman"/>
              <a:buNone/>
              <a:defRPr sz="900"/>
            </a:lvl4pPr>
            <a:lvl5pPr marL="2286000" lvl="4" indent="-228600" algn="l">
              <a:lnSpc>
                <a:spcPct val="100000"/>
              </a:lnSpc>
              <a:spcBef>
                <a:spcPts val="180"/>
              </a:spcBef>
              <a:spcAft>
                <a:spcPts val="0"/>
              </a:spcAft>
              <a:buClr>
                <a:schemeClr val="dk1"/>
              </a:buClr>
              <a:buSzPts val="900"/>
              <a:buFont typeface="Times New Roman"/>
              <a:buNone/>
              <a:defRPr sz="900"/>
            </a:lvl5pPr>
            <a:lvl6pPr marL="2743200" lvl="5" indent="-228600" algn="l">
              <a:lnSpc>
                <a:spcPct val="100000"/>
              </a:lnSpc>
              <a:spcBef>
                <a:spcPts val="180"/>
              </a:spcBef>
              <a:spcAft>
                <a:spcPts val="0"/>
              </a:spcAft>
              <a:buClr>
                <a:schemeClr val="dk1"/>
              </a:buClr>
              <a:buSzPts val="900"/>
              <a:buFont typeface="Times New Roman"/>
              <a:buNone/>
              <a:defRPr sz="900"/>
            </a:lvl6pPr>
            <a:lvl7pPr marL="3200400" lvl="6" indent="-228600" algn="l">
              <a:lnSpc>
                <a:spcPct val="100000"/>
              </a:lnSpc>
              <a:spcBef>
                <a:spcPts val="180"/>
              </a:spcBef>
              <a:spcAft>
                <a:spcPts val="0"/>
              </a:spcAft>
              <a:buClr>
                <a:schemeClr val="dk1"/>
              </a:buClr>
              <a:buSzPts val="900"/>
              <a:buFont typeface="Times New Roman"/>
              <a:buNone/>
              <a:defRPr sz="900"/>
            </a:lvl7pPr>
            <a:lvl8pPr marL="3657600" lvl="7" indent="-228600" algn="l">
              <a:lnSpc>
                <a:spcPct val="100000"/>
              </a:lnSpc>
              <a:spcBef>
                <a:spcPts val="180"/>
              </a:spcBef>
              <a:spcAft>
                <a:spcPts val="0"/>
              </a:spcAft>
              <a:buClr>
                <a:schemeClr val="dk1"/>
              </a:buClr>
              <a:buSzPts val="900"/>
              <a:buFont typeface="Times New Roman"/>
              <a:buNone/>
              <a:defRPr sz="900"/>
            </a:lvl8pPr>
            <a:lvl9pPr marL="4114800" lvl="8" indent="-228600" algn="l">
              <a:lnSpc>
                <a:spcPct val="100000"/>
              </a:lnSpc>
              <a:spcBef>
                <a:spcPts val="180"/>
              </a:spcBef>
              <a:spcAft>
                <a:spcPts val="0"/>
              </a:spcAft>
              <a:buClr>
                <a:schemeClr val="dk1"/>
              </a:buClr>
              <a:buSzPts val="900"/>
              <a:buFont typeface="Times New Roman"/>
              <a:buNone/>
              <a:defRPr sz="900"/>
            </a:lvl9pPr>
          </a:lstStyle>
          <a:p>
            <a:endParaRPr/>
          </a:p>
        </p:txBody>
      </p:sp>
      <p:sp>
        <p:nvSpPr>
          <p:cNvPr id="105" name="Google Shape;105;p22"/>
          <p:cNvSpPr txBox="1">
            <a:spLocks noGrp="1"/>
          </p:cNvSpPr>
          <p:nvPr>
            <p:ph type="dt" idx="10"/>
          </p:nvPr>
        </p:nvSpPr>
        <p:spPr>
          <a:xfrm>
            <a:off x="696913" y="249451"/>
            <a:ext cx="1224600" cy="207600"/>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6" name="Google Shape;106;p22"/>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07"/>
        <p:cNvGrpSpPr/>
        <p:nvPr/>
      </p:nvGrpSpPr>
      <p:grpSpPr>
        <a:xfrm>
          <a:off x="0" y="0"/>
          <a:ext cx="0" cy="0"/>
          <a:chOff x="0" y="0"/>
          <a:chExt cx="0" cy="0"/>
        </a:xfrm>
      </p:grpSpPr>
      <p:sp>
        <p:nvSpPr>
          <p:cNvPr id="108" name="Google Shape;108;p23"/>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109" name="Google Shape;109;p23"/>
          <p:cNvSpPr txBox="1">
            <a:spLocks noGrp="1"/>
          </p:cNvSpPr>
          <p:nvPr>
            <p:ph type="body" idx="1"/>
          </p:nvPr>
        </p:nvSpPr>
        <p:spPr>
          <a:xfrm rot="5400000">
            <a:off x="3027363" y="-851296"/>
            <a:ext cx="3086100" cy="7772400"/>
          </a:xfrm>
          <a:prstGeom prst="rect">
            <a:avLst/>
          </a:prstGeom>
          <a:noFill/>
          <a:ln>
            <a:noFill/>
          </a:ln>
        </p:spPr>
        <p:txBody>
          <a:bodyPr spcFirstLastPara="1" wrap="square" lIns="92075" tIns="46025" rIns="92075" bIns="46025" anchor="t" anchorCtr="0">
            <a:no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110" name="Google Shape;110;p23"/>
          <p:cNvSpPr txBox="1">
            <a:spLocks noGrp="1"/>
          </p:cNvSpPr>
          <p:nvPr>
            <p:ph type="dt" idx="10"/>
          </p:nvPr>
        </p:nvSpPr>
        <p:spPr>
          <a:xfrm>
            <a:off x="696913" y="249451"/>
            <a:ext cx="1224600" cy="207600"/>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1" name="Google Shape;111;p23"/>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12"/>
        <p:cNvGrpSpPr/>
        <p:nvPr/>
      </p:nvGrpSpPr>
      <p:grpSpPr>
        <a:xfrm>
          <a:off x="0" y="0"/>
          <a:ext cx="0" cy="0"/>
          <a:chOff x="0" y="0"/>
          <a:chExt cx="0" cy="0"/>
        </a:xfrm>
      </p:grpSpPr>
      <p:sp>
        <p:nvSpPr>
          <p:cNvPr id="113" name="Google Shape;113;p24"/>
          <p:cNvSpPr txBox="1">
            <a:spLocks noGrp="1"/>
          </p:cNvSpPr>
          <p:nvPr>
            <p:ph type="title"/>
          </p:nvPr>
        </p:nvSpPr>
        <p:spPr>
          <a:xfrm rot="5400000">
            <a:off x="5457825" y="1571625"/>
            <a:ext cx="4057650" cy="1943100"/>
          </a:xfrm>
          <a:prstGeom prst="rect">
            <a:avLst/>
          </a:prstGeom>
          <a:noFill/>
          <a:ln>
            <a:noFill/>
          </a:ln>
        </p:spPr>
        <p:txBody>
          <a:bodyPr spcFirstLastPara="1" wrap="square" lIns="92075" tIns="46025" rIns="92075" bIns="4602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114" name="Google Shape;114;p24"/>
          <p:cNvSpPr txBox="1">
            <a:spLocks noGrp="1"/>
          </p:cNvSpPr>
          <p:nvPr>
            <p:ph type="body" idx="1"/>
          </p:nvPr>
        </p:nvSpPr>
        <p:spPr>
          <a:xfrm rot="5400000">
            <a:off x="1495425" y="-295275"/>
            <a:ext cx="4057650" cy="5676900"/>
          </a:xfrm>
          <a:prstGeom prst="rect">
            <a:avLst/>
          </a:prstGeom>
          <a:noFill/>
          <a:ln>
            <a:noFill/>
          </a:ln>
        </p:spPr>
        <p:txBody>
          <a:bodyPr spcFirstLastPara="1" wrap="square" lIns="92075" tIns="46025" rIns="92075" bIns="46025" anchor="t" anchorCtr="0">
            <a:no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115" name="Google Shape;115;p24"/>
          <p:cNvSpPr txBox="1">
            <a:spLocks noGrp="1"/>
          </p:cNvSpPr>
          <p:nvPr>
            <p:ph type="dt" idx="10"/>
          </p:nvPr>
        </p:nvSpPr>
        <p:spPr>
          <a:xfrm>
            <a:off x="696913" y="249451"/>
            <a:ext cx="1224600" cy="207600"/>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6" name="Google Shape;116;p24"/>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Content">
  <p:cSld name="Content">
    <p:spTree>
      <p:nvGrpSpPr>
        <p:cNvPr id="1" name="Shape 117"/>
        <p:cNvGrpSpPr/>
        <p:nvPr/>
      </p:nvGrpSpPr>
      <p:grpSpPr>
        <a:xfrm>
          <a:off x="0" y="0"/>
          <a:ext cx="0" cy="0"/>
          <a:chOff x="0" y="0"/>
          <a:chExt cx="0" cy="0"/>
        </a:xfrm>
      </p:grpSpPr>
      <p:sp>
        <p:nvSpPr>
          <p:cNvPr id="118" name="Google Shape;118;p25"/>
          <p:cNvSpPr txBox="1">
            <a:spLocks noGrp="1"/>
          </p:cNvSpPr>
          <p:nvPr>
            <p:ph type="body" idx="1"/>
          </p:nvPr>
        </p:nvSpPr>
        <p:spPr>
          <a:xfrm>
            <a:off x="309753" y="1028700"/>
            <a:ext cx="8524500" cy="1109400"/>
          </a:xfrm>
          <a:prstGeom prst="rect">
            <a:avLst/>
          </a:prstGeom>
          <a:noFill/>
          <a:ln>
            <a:noFill/>
          </a:ln>
        </p:spPr>
        <p:txBody>
          <a:bodyPr spcFirstLastPara="1" wrap="square" lIns="0" tIns="0" rIns="0" bIns="0" anchor="t" anchorCtr="0">
            <a:spAutoFit/>
          </a:bodyPr>
          <a:lstStyle>
            <a:lvl1pPr marL="457200" lvl="0" indent="-342900" algn="l" rtl="0">
              <a:lnSpc>
                <a:spcPct val="90000"/>
              </a:lnSpc>
              <a:spcBef>
                <a:spcPts val="900"/>
              </a:spcBef>
              <a:spcAft>
                <a:spcPts val="0"/>
              </a:spcAft>
              <a:buSzPts val="1800"/>
              <a:buChar char="•"/>
              <a:defRPr sz="1800"/>
            </a:lvl1pPr>
            <a:lvl2pPr marL="914400" lvl="1" indent="-323850" algn="l" rtl="0">
              <a:lnSpc>
                <a:spcPct val="90000"/>
              </a:lnSpc>
              <a:spcBef>
                <a:spcPts val="300"/>
              </a:spcBef>
              <a:spcAft>
                <a:spcPts val="0"/>
              </a:spcAft>
              <a:buSzPts val="1500"/>
              <a:buFont typeface="Arial"/>
              <a:buChar char="–"/>
              <a:defRPr/>
            </a:lvl2pPr>
            <a:lvl3pPr marL="1371600" lvl="2" indent="-317500" algn="l" rtl="0">
              <a:lnSpc>
                <a:spcPct val="90000"/>
              </a:lnSpc>
              <a:spcBef>
                <a:spcPts val="300"/>
              </a:spcBef>
              <a:spcAft>
                <a:spcPts val="0"/>
              </a:spcAft>
              <a:buSzPts val="1400"/>
              <a:buFont typeface="Arial"/>
              <a:buChar char="–"/>
              <a:defRPr sz="1400"/>
            </a:lvl3pPr>
            <a:lvl4pPr marL="1828800" lvl="3" indent="-304800" algn="l" rtl="0">
              <a:lnSpc>
                <a:spcPct val="90000"/>
              </a:lnSpc>
              <a:spcBef>
                <a:spcPts val="300"/>
              </a:spcBef>
              <a:spcAft>
                <a:spcPts val="0"/>
              </a:spcAft>
              <a:buSzPts val="1200"/>
              <a:buFont typeface="Arial"/>
              <a:buChar char="–"/>
              <a:defRPr/>
            </a:lvl4pPr>
            <a:lvl5pPr marL="2286000" lvl="4" indent="-298450" algn="l" rtl="0">
              <a:lnSpc>
                <a:spcPct val="90000"/>
              </a:lnSpc>
              <a:spcBef>
                <a:spcPts val="300"/>
              </a:spcBef>
              <a:spcAft>
                <a:spcPts val="0"/>
              </a:spcAft>
              <a:buSzPts val="1100"/>
              <a:buFont typeface="Arial"/>
              <a:buChar char="–"/>
              <a:defRPr sz="1100"/>
            </a:lvl5pPr>
            <a:lvl6pPr marL="2743200" lvl="5" indent="-317500" algn="l" rtl="0">
              <a:lnSpc>
                <a:spcPct val="100000"/>
              </a:lnSpc>
              <a:spcBef>
                <a:spcPts val="300"/>
              </a:spcBef>
              <a:spcAft>
                <a:spcPts val="0"/>
              </a:spcAft>
              <a:buClr>
                <a:schemeClr val="dk1"/>
              </a:buClr>
              <a:buSzPts val="1400"/>
              <a:buChar char="•"/>
              <a:defRPr/>
            </a:lvl6pPr>
            <a:lvl7pPr marL="3200400" lvl="6" indent="-317500" algn="l" rtl="0">
              <a:lnSpc>
                <a:spcPct val="100000"/>
              </a:lnSpc>
              <a:spcBef>
                <a:spcPts val="300"/>
              </a:spcBef>
              <a:spcAft>
                <a:spcPts val="0"/>
              </a:spcAft>
              <a:buClr>
                <a:schemeClr val="dk1"/>
              </a:buClr>
              <a:buSzPts val="1400"/>
              <a:buChar char="•"/>
              <a:defRPr/>
            </a:lvl7pPr>
            <a:lvl8pPr marL="3657600" lvl="7" indent="-317500" algn="l" rtl="0">
              <a:lnSpc>
                <a:spcPct val="100000"/>
              </a:lnSpc>
              <a:spcBef>
                <a:spcPts val="300"/>
              </a:spcBef>
              <a:spcAft>
                <a:spcPts val="0"/>
              </a:spcAft>
              <a:buClr>
                <a:schemeClr val="dk1"/>
              </a:buClr>
              <a:buSzPts val="1400"/>
              <a:buChar char="•"/>
              <a:defRPr/>
            </a:lvl8pPr>
            <a:lvl9pPr marL="4114800" lvl="8" indent="-317500" algn="l" rtl="0">
              <a:lnSpc>
                <a:spcPct val="100000"/>
              </a:lnSpc>
              <a:spcBef>
                <a:spcPts val="300"/>
              </a:spcBef>
              <a:spcAft>
                <a:spcPts val="0"/>
              </a:spcAft>
              <a:buClr>
                <a:schemeClr val="dk1"/>
              </a:buClr>
              <a:buSzPts val="1400"/>
              <a:buChar char="•"/>
              <a:defRPr/>
            </a:lvl9pPr>
          </a:lstStyle>
          <a:p>
            <a:endParaRPr/>
          </a:p>
        </p:txBody>
      </p:sp>
      <p:sp>
        <p:nvSpPr>
          <p:cNvPr id="119" name="Google Shape;119;p25"/>
          <p:cNvSpPr txBox="1">
            <a:spLocks noGrp="1"/>
          </p:cNvSpPr>
          <p:nvPr>
            <p:ph type="title"/>
          </p:nvPr>
        </p:nvSpPr>
        <p:spPr>
          <a:xfrm>
            <a:off x="309753" y="413483"/>
            <a:ext cx="8524500" cy="274800"/>
          </a:xfrm>
          <a:prstGeom prst="rect">
            <a:avLst/>
          </a:prstGeom>
          <a:noFill/>
          <a:ln>
            <a:noFill/>
          </a:ln>
        </p:spPr>
        <p:txBody>
          <a:bodyPr spcFirstLastPara="1" wrap="square" lIns="0" tIns="0" rIns="0" bIns="0" anchor="ctr" anchorCtr="0">
            <a:spAutoFit/>
          </a:bodyPr>
          <a:lstStyle>
            <a:lvl1pPr lvl="0" algn="l" rtl="0">
              <a:lnSpc>
                <a:spcPct val="85000"/>
              </a:lnSpc>
              <a:spcBef>
                <a:spcPts val="0"/>
              </a:spcBef>
              <a:spcAft>
                <a:spcPts val="0"/>
              </a:spcAft>
              <a:buClr>
                <a:schemeClr val="dk2"/>
              </a:buClr>
              <a:buSzPts val="14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120" name="Google Shape;120;p25"/>
          <p:cNvSpPr txBox="1">
            <a:spLocks noGrp="1"/>
          </p:cNvSpPr>
          <p:nvPr>
            <p:ph type="sldNum" idx="12"/>
          </p:nvPr>
        </p:nvSpPr>
        <p:spPr>
          <a:xfrm>
            <a:off x="8556784" y="4749851"/>
            <a:ext cx="548700" cy="393600"/>
          </a:xfrm>
          <a:prstGeom prst="rect">
            <a:avLst/>
          </a:prstGeom>
        </p:spPr>
        <p:txBody>
          <a:bodyPr spcFirstLastPara="1" wrap="square" lIns="0" tIns="0" rIns="0" bIns="0" anchor="t" anchorCtr="0">
            <a:noAutofit/>
          </a:bodyPr>
          <a:lstStyle>
            <a:lvl1pPr lvl="0" algn="r">
              <a:buNone/>
              <a:defRPr sz="1300"/>
            </a:lvl1pPr>
            <a:lvl2pPr lvl="1" algn="r">
              <a:buNone/>
              <a:defRPr sz="1300"/>
            </a:lvl2pPr>
            <a:lvl3pPr lvl="2" algn="r">
              <a:buNone/>
              <a:defRPr sz="1300"/>
            </a:lvl3pPr>
            <a:lvl4pPr lvl="3" algn="r">
              <a:buNone/>
              <a:defRPr sz="1300"/>
            </a:lvl4pPr>
            <a:lvl5pPr lvl="4" algn="r">
              <a:buNone/>
              <a:defRPr sz="1300"/>
            </a:lvl5pPr>
            <a:lvl6pPr lvl="5" algn="r">
              <a:buNone/>
              <a:defRPr sz="1300"/>
            </a:lvl6pPr>
            <a:lvl7pPr lvl="6" algn="r">
              <a:buNone/>
              <a:defRPr sz="1300"/>
            </a:lvl7pPr>
            <a:lvl8pPr lvl="7" algn="r">
              <a:buNone/>
              <a:defRPr sz="1300"/>
            </a:lvl8pPr>
            <a:lvl9pPr lvl="8" algn="r">
              <a:buNone/>
              <a:defRPr sz="1300"/>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marR="0" lvl="0"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1pPr>
            <a:lvl2pPr marR="0" lvl="1"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2pPr>
            <a:lvl3pPr marR="0" lvl="2"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3pPr>
            <a:lvl4pPr marR="0" lvl="3"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4pPr>
            <a:lvl5pPr marR="0" lvl="4"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5pPr>
            <a:lvl6pPr marR="0" lvl="5"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6pPr>
            <a:lvl7pPr marR="0" lvl="6"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7pPr>
            <a:lvl8pPr marR="0" lvl="7"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8pPr>
            <a:lvl9pPr marR="0" lvl="8"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9pPr>
          </a:lstStyle>
          <a:p>
            <a:endParaRPr/>
          </a:p>
        </p:txBody>
      </p:sp>
      <p:sp>
        <p:nvSpPr>
          <p:cNvPr id="52" name="Google Shape;52;p13"/>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lvl1pPr marL="457200" marR="0" lvl="0" indent="-381000" algn="l" rtl="0">
              <a:lnSpc>
                <a:spcPct val="100000"/>
              </a:lnSpc>
              <a:spcBef>
                <a:spcPts val="480"/>
              </a:spcBef>
              <a:spcAft>
                <a:spcPts val="0"/>
              </a:spcAft>
              <a:buClr>
                <a:schemeClr val="dk1"/>
              </a:buClr>
              <a:buSzPts val="2400"/>
              <a:buFont typeface="Times New Roman"/>
              <a:buChar char="•"/>
              <a:defRPr sz="2400" b="1" i="0" u="none" strike="noStrike" cap="none">
                <a:solidFill>
                  <a:schemeClr val="dk1"/>
                </a:solidFill>
                <a:latin typeface="Times New Roman"/>
                <a:ea typeface="Times New Roman"/>
                <a:cs typeface="Times New Roman"/>
                <a:sym typeface="Times New Roman"/>
              </a:defRPr>
            </a:lvl1pPr>
            <a:lvl2pPr marL="914400" marR="0" lvl="1" indent="-355600" algn="l" rtl="0">
              <a:lnSpc>
                <a:spcPct val="100000"/>
              </a:lnSpc>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2pPr>
            <a:lvl3pPr marL="1371600" marR="0" lvl="2" indent="-342900" algn="l" rtl="0">
              <a:lnSpc>
                <a:spcPct val="100000"/>
              </a:lnSpc>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3pPr>
            <a:lvl4pPr marL="1828800" marR="0" lvl="3"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4pPr>
            <a:lvl5pPr marL="2286000" marR="0" lvl="4"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5pPr>
            <a:lvl6pPr marL="2743200" marR="0" lvl="5"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6pPr>
            <a:lvl7pPr marL="3200400" marR="0" lvl="6"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7pPr>
            <a:lvl8pPr marL="3657600" marR="0" lvl="7"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8pPr>
            <a:lvl9pPr marL="4114800" marR="0" lvl="8"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9pPr>
          </a:lstStyle>
          <a:p>
            <a:endParaRPr/>
          </a:p>
        </p:txBody>
      </p:sp>
      <p:sp>
        <p:nvSpPr>
          <p:cNvPr id="53" name="Google Shape;53;p13"/>
          <p:cNvSpPr txBox="1">
            <a:spLocks noGrp="1"/>
          </p:cNvSpPr>
          <p:nvPr>
            <p:ph type="dt" idx="10"/>
          </p:nvPr>
        </p:nvSpPr>
        <p:spPr>
          <a:xfrm>
            <a:off x="696913" y="249451"/>
            <a:ext cx="1224600" cy="207600"/>
          </a:xfrm>
          <a:prstGeom prst="rect">
            <a:avLst/>
          </a:prstGeom>
          <a:noFill/>
          <a:ln>
            <a:noFill/>
          </a:ln>
        </p:spPr>
        <p:txBody>
          <a:bodyPr spcFirstLastPara="1" wrap="square" lIns="0" tIns="0" rIns="0" bIns="0" anchor="b" anchorCtr="0">
            <a:noAutofit/>
          </a:bodyPr>
          <a:lstStyle>
            <a:lvl1pPr marR="0" lvl="0" algn="l" rtl="0">
              <a:lnSpc>
                <a:spcPct val="100000"/>
              </a:lnSpc>
              <a:spcBef>
                <a:spcPts val="0"/>
              </a:spcBef>
              <a:spcAft>
                <a:spcPts val="0"/>
              </a:spcAft>
              <a:buClr>
                <a:srgbClr val="000000"/>
              </a:buClr>
              <a:buSzPts val="1400"/>
              <a:buFont typeface="Arial"/>
              <a:buNone/>
              <a:defRPr sz="1800" b="1"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54" name="Google Shape;54;p13"/>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55" name="Google Shape;55;p13"/>
          <p:cNvSpPr/>
          <p:nvPr/>
        </p:nvSpPr>
        <p:spPr>
          <a:xfrm>
            <a:off x="5129148" y="248260"/>
            <a:ext cx="3283015" cy="207749"/>
          </a:xfrm>
          <a:prstGeom prst="rect">
            <a:avLst/>
          </a:prstGeom>
          <a:noFill/>
          <a:ln>
            <a:noFill/>
          </a:ln>
        </p:spPr>
        <p:txBody>
          <a:bodyPr spcFirstLastPara="1" wrap="square" lIns="0" tIns="0" rIns="0" bIns="0" anchor="b" anchorCtr="0">
            <a:noAutofit/>
          </a:bodyPr>
          <a:lstStyle/>
          <a:p>
            <a:pPr marL="457200" marR="0" lvl="4" indent="0" algn="r" rtl="0">
              <a:lnSpc>
                <a:spcPct val="100000"/>
              </a:lnSpc>
              <a:spcBef>
                <a:spcPts val="0"/>
              </a:spcBef>
              <a:spcAft>
                <a:spcPts val="0"/>
              </a:spcAft>
              <a:buClr>
                <a:srgbClr val="000000"/>
              </a:buClr>
              <a:buSzPts val="1800"/>
              <a:buFont typeface="Arial"/>
              <a:buNone/>
            </a:pPr>
            <a:r>
              <a:rPr lang="en" sz="1800" b="1" i="0" u="none" strike="noStrike" cap="none">
                <a:solidFill>
                  <a:schemeClr val="dk1"/>
                </a:solidFill>
                <a:latin typeface="Times New Roman"/>
                <a:ea typeface="Times New Roman"/>
                <a:cs typeface="Times New Roman"/>
                <a:sym typeface="Times New Roman"/>
              </a:rPr>
              <a:t>doc.: IEEE 802.11-</a:t>
            </a:r>
            <a:r>
              <a:rPr lang="en" sz="1800" b="1">
                <a:solidFill>
                  <a:schemeClr val="dk1"/>
                </a:solidFill>
                <a:latin typeface="Times New Roman"/>
                <a:ea typeface="Times New Roman"/>
                <a:cs typeface="Times New Roman"/>
                <a:sym typeface="Times New Roman"/>
              </a:rPr>
              <a:t>23</a:t>
            </a:r>
            <a:r>
              <a:rPr lang="en" sz="1800" b="1" i="0" u="none" strike="noStrike" cap="none">
                <a:solidFill>
                  <a:schemeClr val="dk1"/>
                </a:solidFill>
                <a:latin typeface="Times New Roman"/>
                <a:ea typeface="Times New Roman"/>
                <a:cs typeface="Times New Roman"/>
                <a:sym typeface="Times New Roman"/>
              </a:rPr>
              <a:t>/</a:t>
            </a:r>
            <a:r>
              <a:rPr lang="en" sz="1800" b="1">
                <a:solidFill>
                  <a:schemeClr val="dk1"/>
                </a:solidFill>
                <a:latin typeface="Times New Roman"/>
                <a:ea typeface="Times New Roman"/>
                <a:cs typeface="Times New Roman"/>
                <a:sym typeface="Times New Roman"/>
              </a:rPr>
              <a:t>2141r0</a:t>
            </a:r>
            <a:endParaRPr sz="1800" b="1" i="0" u="none" strike="noStrike" cap="none">
              <a:solidFill>
                <a:schemeClr val="dk1"/>
              </a:solidFill>
              <a:latin typeface="Times New Roman"/>
              <a:ea typeface="Times New Roman"/>
              <a:cs typeface="Times New Roman"/>
              <a:sym typeface="Times New Roman"/>
            </a:endParaRPr>
          </a:p>
        </p:txBody>
      </p:sp>
      <p:cxnSp>
        <p:nvCxnSpPr>
          <p:cNvPr id="56" name="Google Shape;56;p13"/>
          <p:cNvCxnSpPr/>
          <p:nvPr/>
        </p:nvCxnSpPr>
        <p:spPr>
          <a:xfrm>
            <a:off x="685800" y="457200"/>
            <a:ext cx="7772400" cy="0"/>
          </a:xfrm>
          <a:prstGeom prst="straightConnector1">
            <a:avLst/>
          </a:prstGeom>
          <a:noFill/>
          <a:ln w="12700" cap="flat" cmpd="sng">
            <a:solidFill>
              <a:schemeClr val="dk1"/>
            </a:solidFill>
            <a:prstDash val="solid"/>
            <a:round/>
            <a:headEnd type="none" w="sm" len="sm"/>
            <a:tailEnd type="none" w="sm" len="sm"/>
          </a:ln>
        </p:spPr>
      </p:cxnSp>
      <p:sp>
        <p:nvSpPr>
          <p:cNvPr id="57" name="Google Shape;57;p13"/>
          <p:cNvSpPr/>
          <p:nvPr/>
        </p:nvSpPr>
        <p:spPr>
          <a:xfrm>
            <a:off x="685800" y="4856560"/>
            <a:ext cx="718145" cy="1385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en" sz="1200" b="0" i="0" u="none" strike="noStrike" cap="none">
                <a:solidFill>
                  <a:schemeClr val="dk1"/>
                </a:solidFill>
                <a:latin typeface="Times New Roman"/>
                <a:ea typeface="Times New Roman"/>
                <a:cs typeface="Times New Roman"/>
                <a:sym typeface="Times New Roman"/>
              </a:rPr>
              <a:t>Submission</a:t>
            </a:r>
            <a:endParaRPr sz="1400" b="0" i="0" u="none" strike="noStrike" cap="none">
              <a:solidFill>
                <a:srgbClr val="000000"/>
              </a:solidFill>
              <a:latin typeface="Arial"/>
              <a:ea typeface="Arial"/>
              <a:cs typeface="Arial"/>
              <a:sym typeface="Arial"/>
            </a:endParaRPr>
          </a:p>
        </p:txBody>
      </p:sp>
      <p:cxnSp>
        <p:nvCxnSpPr>
          <p:cNvPr id="58" name="Google Shape;58;p13"/>
          <p:cNvCxnSpPr/>
          <p:nvPr/>
        </p:nvCxnSpPr>
        <p:spPr>
          <a:xfrm>
            <a:off x="685813" y="4820875"/>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794450" y="514350"/>
            <a:ext cx="8214300" cy="800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Clr>
                <a:schemeClr val="dk1"/>
              </a:buClr>
              <a:buSzPts val="1400"/>
              <a:buFont typeface="Arial"/>
              <a:buNone/>
            </a:pPr>
            <a:r>
              <a:rPr lang="en">
                <a:solidFill>
                  <a:schemeClr val="dk1"/>
                </a:solidFill>
              </a:rPr>
              <a:t>Further discussion on Dynamic Subband Operation</a:t>
            </a:r>
            <a:endParaRPr/>
          </a:p>
        </p:txBody>
      </p:sp>
      <p:sp>
        <p:nvSpPr>
          <p:cNvPr id="130" name="Google Shape;130;p26"/>
          <p:cNvSpPr txBox="1">
            <a:spLocks noGrp="1"/>
          </p:cNvSpPr>
          <p:nvPr>
            <p:ph type="body" idx="1"/>
          </p:nvPr>
        </p:nvSpPr>
        <p:spPr>
          <a:xfrm>
            <a:off x="685799" y="1478527"/>
            <a:ext cx="7772400" cy="285900"/>
          </a:xfrm>
          <a:prstGeom prst="rect">
            <a:avLst/>
          </a:prstGeom>
          <a:noFill/>
          <a:ln>
            <a:noFill/>
          </a:ln>
        </p:spPr>
        <p:txBody>
          <a:bodyPr spcFirstLastPara="1" wrap="square" lIns="92075" tIns="46025" rIns="92075" bIns="46025" anchor="t" anchorCtr="0">
            <a:noAutofit/>
          </a:bodyPr>
          <a:lstStyle/>
          <a:p>
            <a:pPr marL="342900" lvl="0" indent="-342900" algn="ctr" rtl="0">
              <a:lnSpc>
                <a:spcPct val="100000"/>
              </a:lnSpc>
              <a:spcBef>
                <a:spcPts val="0"/>
              </a:spcBef>
              <a:spcAft>
                <a:spcPts val="0"/>
              </a:spcAft>
              <a:buClr>
                <a:schemeClr val="dk1"/>
              </a:buClr>
              <a:buSzPts val="2000"/>
              <a:buFont typeface="Times New Roman"/>
              <a:buNone/>
            </a:pPr>
            <a:r>
              <a:rPr lang="en" sz="2000"/>
              <a:t>Date:</a:t>
            </a:r>
            <a:r>
              <a:rPr lang="en" sz="2000" b="0"/>
              <a:t> 2023-11-14</a:t>
            </a:r>
            <a:endParaRPr sz="2000" b="0"/>
          </a:p>
        </p:txBody>
      </p:sp>
      <p:sp>
        <p:nvSpPr>
          <p:cNvPr id="131" name="Google Shape;131;p26"/>
          <p:cNvSpPr txBox="1">
            <a:spLocks noGrp="1"/>
          </p:cNvSpPr>
          <p:nvPr>
            <p:ph type="dt" idx="10"/>
          </p:nvPr>
        </p:nvSpPr>
        <p:spPr>
          <a:xfrm>
            <a:off x="696928" y="249450"/>
            <a:ext cx="1533900" cy="207600"/>
          </a:xfrm>
          <a:prstGeom prst="rect">
            <a:avLst/>
          </a:prstGeom>
        </p:spPr>
        <p:txBody>
          <a:bodyPr spcFirstLastPara="1" wrap="square" lIns="0" tIns="0" rIns="0" bIns="0" anchor="b" anchorCtr="0">
            <a:noAutofit/>
          </a:bodyPr>
          <a:lstStyle/>
          <a:p>
            <a:pPr marL="0" lvl="0" indent="0" algn="l" rtl="0">
              <a:spcBef>
                <a:spcPts val="0"/>
              </a:spcBef>
              <a:spcAft>
                <a:spcPts val="0"/>
              </a:spcAft>
              <a:buSzPts val="1400"/>
              <a:buNone/>
            </a:pPr>
            <a:r>
              <a:rPr lang="en"/>
              <a:t>November 2023</a:t>
            </a:r>
            <a:endParaRPr/>
          </a:p>
        </p:txBody>
      </p:sp>
      <p:sp>
        <p:nvSpPr>
          <p:cNvPr id="132" name="Google Shape;132;p26"/>
          <p:cNvSpPr/>
          <p:nvPr/>
        </p:nvSpPr>
        <p:spPr>
          <a:xfrm>
            <a:off x="718260" y="2214359"/>
            <a:ext cx="1085700" cy="285900"/>
          </a:xfrm>
          <a:prstGeom prst="rect">
            <a:avLst/>
          </a:prstGeom>
          <a:noFill/>
          <a:ln>
            <a:noFill/>
          </a:ln>
        </p:spPr>
        <p:txBody>
          <a:bodyPr spcFirstLastPara="1" wrap="square" lIns="69125" tIns="34550" rIns="69125" bIns="34550" anchor="t" anchorCtr="0">
            <a:noAutofit/>
          </a:bodyPr>
          <a:lstStyle/>
          <a:p>
            <a:pPr marL="0" marR="0" lvl="0" indent="0" algn="l" rtl="0">
              <a:lnSpc>
                <a:spcPct val="100000"/>
              </a:lnSpc>
              <a:spcBef>
                <a:spcPts val="0"/>
              </a:spcBef>
              <a:spcAft>
                <a:spcPts val="0"/>
              </a:spcAft>
              <a:buClr>
                <a:srgbClr val="000000"/>
              </a:buClr>
              <a:buSzPts val="1500"/>
              <a:buFont typeface="Arial"/>
              <a:buNone/>
            </a:pPr>
            <a:r>
              <a:rPr lang="en" sz="1500" b="0" i="0" u="none" strike="noStrike" cap="none">
                <a:solidFill>
                  <a:srgbClr val="000000"/>
                </a:solidFill>
                <a:latin typeface="Times New Roman"/>
                <a:ea typeface="Times New Roman"/>
                <a:cs typeface="Times New Roman"/>
                <a:sym typeface="Times New Roman"/>
              </a:rPr>
              <a:t>Authors:</a:t>
            </a:r>
            <a:endParaRPr sz="1100" b="0" i="0" u="none" strike="noStrike" cap="none">
              <a:solidFill>
                <a:srgbClr val="000000"/>
              </a:solidFill>
              <a:latin typeface="Arial"/>
              <a:ea typeface="Arial"/>
              <a:cs typeface="Arial"/>
              <a:sym typeface="Arial"/>
            </a:endParaRPr>
          </a:p>
        </p:txBody>
      </p:sp>
      <p:graphicFrame>
        <p:nvGraphicFramePr>
          <p:cNvPr id="133" name="Google Shape;133;p26"/>
          <p:cNvGraphicFramePr/>
          <p:nvPr/>
        </p:nvGraphicFramePr>
        <p:xfrm>
          <a:off x="794460" y="2640923"/>
          <a:ext cx="7772400" cy="1546175"/>
        </p:xfrm>
        <a:graphic>
          <a:graphicData uri="http://schemas.openxmlformats.org/drawingml/2006/table">
            <a:tbl>
              <a:tblPr>
                <a:noFill/>
                <a:tableStyleId>{4E82DAD7-3AF2-433C-8947-2D18DE0C581C}</a:tableStyleId>
              </a:tblPr>
              <a:tblGrid>
                <a:gridCol w="2204900">
                  <a:extLst>
                    <a:ext uri="{9D8B030D-6E8A-4147-A177-3AD203B41FA5}">
                      <a16:colId xmlns:a16="http://schemas.microsoft.com/office/drawing/2014/main" val="20000"/>
                    </a:ext>
                  </a:extLst>
                </a:gridCol>
                <a:gridCol w="915200">
                  <a:extLst>
                    <a:ext uri="{9D8B030D-6E8A-4147-A177-3AD203B41FA5}">
                      <a16:colId xmlns:a16="http://schemas.microsoft.com/office/drawing/2014/main" val="20001"/>
                    </a:ext>
                  </a:extLst>
                </a:gridCol>
                <a:gridCol w="1592525">
                  <a:extLst>
                    <a:ext uri="{9D8B030D-6E8A-4147-A177-3AD203B41FA5}">
                      <a16:colId xmlns:a16="http://schemas.microsoft.com/office/drawing/2014/main" val="20002"/>
                    </a:ext>
                  </a:extLst>
                </a:gridCol>
                <a:gridCol w="614275">
                  <a:extLst>
                    <a:ext uri="{9D8B030D-6E8A-4147-A177-3AD203B41FA5}">
                      <a16:colId xmlns:a16="http://schemas.microsoft.com/office/drawing/2014/main" val="20003"/>
                    </a:ext>
                  </a:extLst>
                </a:gridCol>
                <a:gridCol w="2445500">
                  <a:extLst>
                    <a:ext uri="{9D8B030D-6E8A-4147-A177-3AD203B41FA5}">
                      <a16:colId xmlns:a16="http://schemas.microsoft.com/office/drawing/2014/main" val="20004"/>
                    </a:ext>
                  </a:extLst>
                </a:gridCol>
              </a:tblGrid>
              <a:tr h="364975">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Name</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Affiliations</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Address</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Phone</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Email</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232600">
                <a:tc>
                  <a:txBody>
                    <a:bodyPr/>
                    <a:lstStyle/>
                    <a:p>
                      <a:pPr marL="0" lvl="0" indent="0" algn="ctr" rtl="0">
                        <a:spcBef>
                          <a:spcPts val="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Sindhu Verma</a:t>
                      </a:r>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rowSpan="5">
                  <a:txBody>
                    <a:bodyPr/>
                    <a:lstStyle/>
                    <a:p>
                      <a:pPr marL="0" lvl="0" indent="0" algn="ctr" rtl="0">
                        <a:spcBef>
                          <a:spcPts val="0"/>
                        </a:spcBef>
                        <a:spcAft>
                          <a:spcPts val="0"/>
                        </a:spcAft>
                        <a:buNone/>
                      </a:pPr>
                      <a:r>
                        <a:rPr lang="en" sz="1100">
                          <a:latin typeface="Times New Roman"/>
                          <a:ea typeface="Times New Roman"/>
                          <a:cs typeface="Times New Roman"/>
                          <a:sym typeface="Times New Roman"/>
                        </a:rPr>
                        <a:t>Broadcom</a:t>
                      </a:r>
                      <a:endParaRPr sz="1100">
                        <a:latin typeface="Times New Roman"/>
                        <a:ea typeface="Times New Roman"/>
                        <a:cs typeface="Times New Roman"/>
                        <a:sym typeface="Times New Roman"/>
                      </a:endParaRPr>
                    </a:p>
                  </a:txBody>
                  <a:tcPr marL="68600" marR="68600" marT="34300" marB="3430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solidFill>
                          <a:srgbClr val="000000"/>
                        </a:solidFill>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endParaRPr sz="1100" u="none" strike="noStrike" cap="none">
                        <a:solidFill>
                          <a:srgbClr val="000000"/>
                        </a:solidFill>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Clr>
                          <a:srgbClr val="000000"/>
                        </a:buClr>
                        <a:buSzPts val="1100"/>
                        <a:buFont typeface="Arial"/>
                        <a:buNone/>
                      </a:pPr>
                      <a:r>
                        <a:rPr lang="en" sz="1100">
                          <a:solidFill>
                            <a:schemeClr val="dk1"/>
                          </a:solidFill>
                          <a:latin typeface="Times New Roman"/>
                          <a:ea typeface="Times New Roman"/>
                          <a:cs typeface="Times New Roman"/>
                          <a:sym typeface="Times New Roman"/>
                        </a:rPr>
                        <a:t>sindhu.verma@broadcom.com</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232600">
                <a:tc>
                  <a:txBody>
                    <a:bodyPr/>
                    <a:lstStyle/>
                    <a:p>
                      <a:pPr marL="0" lvl="0" indent="0" algn="ctr" rtl="0">
                        <a:spcBef>
                          <a:spcPts val="0"/>
                        </a:spcBef>
                        <a:spcAft>
                          <a:spcPts val="0"/>
                        </a:spcAft>
                        <a:buNone/>
                      </a:pPr>
                      <a:r>
                        <a:rPr lang="en" sz="1100">
                          <a:solidFill>
                            <a:schemeClr val="dk1"/>
                          </a:solidFill>
                          <a:latin typeface="Times New Roman"/>
                          <a:ea typeface="Times New Roman"/>
                          <a:cs typeface="Times New Roman"/>
                          <a:sym typeface="Times New Roman"/>
                        </a:rPr>
                        <a:t>Srinath Puducheri</a:t>
                      </a:r>
                      <a:endParaRPr sz="1100">
                        <a:solidFill>
                          <a:schemeClr val="dk1"/>
                        </a:solidFill>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1100" u="none" strike="noStrike" cap="none">
                        <a:solidFill>
                          <a:srgbClr val="000000"/>
                        </a:solidFill>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endParaRPr sz="1100" u="none" strike="noStrike" cap="none">
                        <a:solidFill>
                          <a:srgbClr val="000000"/>
                        </a:solidFill>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None/>
                      </a:pPr>
                      <a:r>
                        <a:rPr lang="en" sz="1100">
                          <a:solidFill>
                            <a:schemeClr val="dk1"/>
                          </a:solidFill>
                          <a:latin typeface="Times New Roman"/>
                          <a:ea typeface="Times New Roman"/>
                          <a:cs typeface="Times New Roman"/>
                          <a:sym typeface="Times New Roman"/>
                        </a:rPr>
                        <a:t>srinath.puducheri@broadcom.com</a:t>
                      </a:r>
                      <a:endParaRPr sz="1100">
                        <a:solidFill>
                          <a:schemeClr val="dk1"/>
                        </a:solidFill>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218325">
                <a:tc>
                  <a:txBody>
                    <a:bodyPr/>
                    <a:lstStyle/>
                    <a:p>
                      <a:pPr marL="0" marR="0" lvl="0" indent="0" algn="ctr" rtl="0">
                        <a:lnSpc>
                          <a:spcPct val="100000"/>
                        </a:lnSpc>
                        <a:spcBef>
                          <a:spcPts val="0"/>
                        </a:spcBef>
                        <a:spcAft>
                          <a:spcPts val="0"/>
                        </a:spcAft>
                        <a:buClr>
                          <a:srgbClr val="000000"/>
                        </a:buClr>
                        <a:buSzPts val="1100"/>
                        <a:buFont typeface="Arial"/>
                        <a:buNone/>
                      </a:pPr>
                      <a:r>
                        <a:rPr lang="en" sz="1100">
                          <a:latin typeface="Times New Roman"/>
                          <a:ea typeface="Times New Roman"/>
                          <a:cs typeface="Times New Roman"/>
                          <a:sym typeface="Times New Roman"/>
                        </a:rPr>
                        <a:t>Shubhodeep Adhikari</a:t>
                      </a:r>
                      <a:endParaRPr sz="1100" u="none" strike="noStrike" cap="none">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shubhodeep.adhikari@broadcom.com</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218325">
                <a:tc>
                  <a:txBody>
                    <a:bodyPr/>
                    <a:lstStyle/>
                    <a:p>
                      <a:pPr marL="0" marR="0" lvl="0" indent="0" algn="ctr" rtl="0">
                        <a:lnSpc>
                          <a:spcPct val="100000"/>
                        </a:lnSpc>
                        <a:spcBef>
                          <a:spcPts val="0"/>
                        </a:spcBef>
                        <a:spcAft>
                          <a:spcPts val="0"/>
                        </a:spcAft>
                        <a:buClr>
                          <a:srgbClr val="000000"/>
                        </a:buClr>
                        <a:buSzPts val="1100"/>
                        <a:buFont typeface="Arial"/>
                        <a:buNone/>
                      </a:pPr>
                      <a:r>
                        <a:rPr lang="en" sz="1100" u="none" strike="noStrike" cap="none">
                          <a:latin typeface="Times New Roman"/>
                          <a:ea typeface="Times New Roman"/>
                          <a:cs typeface="Times New Roman"/>
                          <a:sym typeface="Times New Roman"/>
                        </a:rPr>
                        <a:t>Matthew Fischer</a:t>
                      </a:r>
                      <a:endParaRPr sz="1100" u="none" strike="noStrike" cap="none">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r>
                        <a:rPr lang="en" sz="1100" u="none" strike="noStrike" cap="none">
                          <a:latin typeface="Times New Roman"/>
                          <a:ea typeface="Times New Roman"/>
                          <a:cs typeface="Times New Roman"/>
                          <a:sym typeface="Times New Roman"/>
                        </a:rPr>
                        <a:t>matthew.fischer@broadcom.com</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r h="218325">
                <a:tc>
                  <a:txBody>
                    <a:bodyPr/>
                    <a:lstStyle/>
                    <a:p>
                      <a:pPr marL="0" marR="0" lvl="0" indent="0" algn="ctr" rtl="0">
                        <a:lnSpc>
                          <a:spcPct val="100000"/>
                        </a:lnSpc>
                        <a:spcBef>
                          <a:spcPts val="0"/>
                        </a:spcBef>
                        <a:spcAft>
                          <a:spcPts val="0"/>
                        </a:spcAft>
                        <a:buNone/>
                      </a:pPr>
                      <a:r>
                        <a:rPr lang="en" sz="1100">
                          <a:latin typeface="Times New Roman"/>
                          <a:ea typeface="Times New Roman"/>
                          <a:cs typeface="Times New Roman"/>
                          <a:sym typeface="Times New Roman"/>
                        </a:rPr>
                        <a:t>Vinko Erceg</a:t>
                      </a:r>
                      <a:endParaRPr sz="1100" u="none" strike="noStrike" cap="none">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a:latin typeface="Times New Roman"/>
                          <a:ea typeface="Times New Roman"/>
                          <a:cs typeface="Times New Roman"/>
                          <a:sym typeface="Times New Roman"/>
                        </a:rPr>
                        <a:t>vinko.erceg@broadcom.com</a:t>
                      </a:r>
                      <a:endParaRPr sz="1100" u="none" strike="noStrike" cap="none">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5"/>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Google Shape;255;p38"/>
          <p:cNvSpPr txBox="1">
            <a:spLocks noGrp="1"/>
          </p:cNvSpPr>
          <p:nvPr>
            <p:ph type="title"/>
          </p:nvPr>
        </p:nvSpPr>
        <p:spPr>
          <a:xfrm>
            <a:off x="404733" y="502774"/>
            <a:ext cx="8630400" cy="378000"/>
          </a:xfrm>
          <a:prstGeom prst="rect">
            <a:avLst/>
          </a:prstGeom>
          <a:noFill/>
          <a:ln>
            <a:noFill/>
          </a:ln>
        </p:spPr>
        <p:txBody>
          <a:bodyPr spcFirstLastPara="1" wrap="square" lIns="68575" tIns="68575" rIns="68575" bIns="68575" anchor="ctr" anchorCtr="0">
            <a:noAutofit/>
          </a:bodyPr>
          <a:lstStyle/>
          <a:p>
            <a:pPr marL="0" marR="0" lvl="0" indent="0" algn="l" rtl="0">
              <a:lnSpc>
                <a:spcPct val="85000"/>
              </a:lnSpc>
              <a:spcBef>
                <a:spcPts val="0"/>
              </a:spcBef>
              <a:spcAft>
                <a:spcPts val="0"/>
              </a:spcAft>
              <a:buClr>
                <a:schemeClr val="dk2"/>
              </a:buClr>
              <a:buSzPts val="1100"/>
              <a:buFont typeface="Arial"/>
              <a:buNone/>
            </a:pPr>
            <a:r>
              <a:rPr lang="en" sz="2000"/>
              <a:t>Other Aspects</a:t>
            </a:r>
            <a:endParaRPr sz="2000"/>
          </a:p>
        </p:txBody>
      </p:sp>
      <p:sp>
        <p:nvSpPr>
          <p:cNvPr id="256" name="Google Shape;256;p38"/>
          <p:cNvSpPr txBox="1">
            <a:spLocks noGrp="1"/>
          </p:cNvSpPr>
          <p:nvPr>
            <p:ph type="body" idx="1"/>
          </p:nvPr>
        </p:nvSpPr>
        <p:spPr>
          <a:xfrm>
            <a:off x="118350" y="823050"/>
            <a:ext cx="8867100" cy="3889500"/>
          </a:xfrm>
          <a:prstGeom prst="rect">
            <a:avLst/>
          </a:prstGeom>
          <a:noFill/>
          <a:ln>
            <a:noFill/>
          </a:ln>
        </p:spPr>
        <p:txBody>
          <a:bodyPr spcFirstLastPara="1" wrap="square" lIns="68575" tIns="68575" rIns="68575" bIns="68575" anchor="t" anchorCtr="0">
            <a:noAutofit/>
          </a:bodyPr>
          <a:lstStyle/>
          <a:p>
            <a:pPr marL="457200" lvl="0" indent="-311150" algn="just" rtl="0">
              <a:spcBef>
                <a:spcPts val="900"/>
              </a:spcBef>
              <a:spcAft>
                <a:spcPts val="0"/>
              </a:spcAft>
              <a:buSzPts val="1300"/>
              <a:buChar char="●"/>
            </a:pPr>
            <a:r>
              <a:rPr lang="en" sz="1300" b="0"/>
              <a:t>MU-MIMO</a:t>
            </a:r>
            <a:endParaRPr sz="1300" b="0"/>
          </a:p>
          <a:p>
            <a:pPr marL="914400" lvl="1" indent="-311150" algn="just" rtl="0">
              <a:spcBef>
                <a:spcPts val="900"/>
              </a:spcBef>
              <a:spcAft>
                <a:spcPts val="0"/>
              </a:spcAft>
              <a:buSzPts val="1300"/>
              <a:buChar char="○"/>
            </a:pPr>
            <a:r>
              <a:rPr lang="en" sz="1300"/>
              <a:t>DSO is realized by making OFDMA allocations to clients of varying operating bandwidths smaller than or equal to the operating bandwidth of the AP</a:t>
            </a:r>
            <a:endParaRPr sz="1300"/>
          </a:p>
          <a:p>
            <a:pPr marL="914400" lvl="1" indent="-311150" algn="just" rtl="0">
              <a:spcBef>
                <a:spcPts val="900"/>
              </a:spcBef>
              <a:spcAft>
                <a:spcPts val="0"/>
              </a:spcAft>
              <a:buSzPts val="1300"/>
              <a:buChar char="○"/>
            </a:pPr>
            <a:r>
              <a:rPr lang="en" sz="1300"/>
              <a:t>It is very likely that certain bandwidth segments can be supported by both legacy and DSO-compliant devices. Hence, the optimal efficiency is attained if both MU-MIMO and DSO can be used together.</a:t>
            </a:r>
            <a:endParaRPr sz="1300"/>
          </a:p>
          <a:p>
            <a:pPr marL="914400" lvl="1" indent="-311150" algn="just" rtl="0">
              <a:spcBef>
                <a:spcPts val="900"/>
              </a:spcBef>
              <a:spcAft>
                <a:spcPts val="0"/>
              </a:spcAft>
              <a:buSzPts val="1300"/>
              <a:buChar char="○"/>
            </a:pPr>
            <a:r>
              <a:rPr lang="en" sz="1300"/>
              <a:t>For that, we need MU-MIMO + OFDMA support either in a general manner or conditional upon DSO usage.</a:t>
            </a:r>
            <a:endParaRPr sz="1300"/>
          </a:p>
          <a:p>
            <a:pPr marL="0" marR="0" lvl="0" indent="0" algn="just" rtl="0">
              <a:lnSpc>
                <a:spcPct val="100000"/>
              </a:lnSpc>
              <a:spcBef>
                <a:spcPts val="900"/>
              </a:spcBef>
              <a:spcAft>
                <a:spcPts val="0"/>
              </a:spcAft>
              <a:buNone/>
            </a:pPr>
            <a:endParaRPr sz="1300" b="0">
              <a:solidFill>
                <a:srgbClr val="000000"/>
              </a:solidFill>
            </a:endParaRPr>
          </a:p>
        </p:txBody>
      </p:sp>
      <p:sp>
        <p:nvSpPr>
          <p:cNvPr id="257" name="Google Shape;257;p38"/>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
        <p:nvSpPr>
          <p:cNvPr id="262" name="Google Shape;262;p39"/>
          <p:cNvSpPr txBox="1">
            <a:spLocks noGrp="1"/>
          </p:cNvSpPr>
          <p:nvPr>
            <p:ph type="title"/>
          </p:nvPr>
        </p:nvSpPr>
        <p:spPr>
          <a:xfrm>
            <a:off x="669275" y="593972"/>
            <a:ext cx="7729200" cy="437400"/>
          </a:xfrm>
          <a:prstGeom prst="rect">
            <a:avLst/>
          </a:prstGeom>
          <a:noFill/>
          <a:ln>
            <a:noFill/>
          </a:ln>
        </p:spPr>
        <p:txBody>
          <a:bodyPr spcFirstLastPara="1" wrap="square" lIns="68575" tIns="68575" rIns="68575" bIns="68575" anchor="ctr" anchorCtr="0">
            <a:noAutofit/>
          </a:bodyPr>
          <a:lstStyle/>
          <a:p>
            <a:pPr marL="0" marR="0" lvl="0" indent="0" algn="l" rtl="0">
              <a:lnSpc>
                <a:spcPct val="85000"/>
              </a:lnSpc>
              <a:spcBef>
                <a:spcPts val="0"/>
              </a:spcBef>
              <a:spcAft>
                <a:spcPts val="0"/>
              </a:spcAft>
              <a:buClr>
                <a:schemeClr val="dk2"/>
              </a:buClr>
              <a:buSzPts val="1100"/>
              <a:buFont typeface="Arial"/>
              <a:buNone/>
            </a:pPr>
            <a:r>
              <a:rPr lang="en" sz="2200"/>
              <a:t>Straw Poll 1</a:t>
            </a:r>
            <a:endParaRPr sz="2200"/>
          </a:p>
        </p:txBody>
      </p:sp>
      <p:sp>
        <p:nvSpPr>
          <p:cNvPr id="263" name="Google Shape;263;p39"/>
          <p:cNvSpPr txBox="1">
            <a:spLocks noGrp="1"/>
          </p:cNvSpPr>
          <p:nvPr>
            <p:ph type="body" idx="1"/>
          </p:nvPr>
        </p:nvSpPr>
        <p:spPr>
          <a:xfrm>
            <a:off x="470750" y="1024950"/>
            <a:ext cx="8301000" cy="3728700"/>
          </a:xfrm>
          <a:prstGeom prst="rect">
            <a:avLst/>
          </a:prstGeom>
          <a:noFill/>
          <a:ln>
            <a:noFill/>
          </a:ln>
        </p:spPr>
        <p:txBody>
          <a:bodyPr spcFirstLastPara="1" wrap="square" lIns="68575" tIns="68575" rIns="68575" bIns="68575" anchor="t" anchorCtr="0">
            <a:noAutofit/>
          </a:bodyPr>
          <a:lstStyle/>
          <a:p>
            <a:pPr marL="0" lvl="0" indent="0" algn="just" rtl="0">
              <a:lnSpc>
                <a:spcPct val="100000"/>
              </a:lnSpc>
              <a:spcBef>
                <a:spcPts val="900"/>
              </a:spcBef>
              <a:spcAft>
                <a:spcPts val="0"/>
              </a:spcAft>
              <a:buNone/>
            </a:pPr>
            <a:r>
              <a:rPr lang="en" sz="1800" b="0"/>
              <a:t>Do you agree to define a mechanism where narrower bandwidth non-APs can dynamically, on a per-TXOP basis, be allocated resources outside of their current operating bandwidth within the larger bandwidth of an AP?</a:t>
            </a:r>
            <a:endParaRPr sz="1800" b="0"/>
          </a:p>
          <a:p>
            <a:pPr marL="0" lvl="0" indent="0" algn="just" rtl="0">
              <a:lnSpc>
                <a:spcPct val="100000"/>
              </a:lnSpc>
              <a:spcBef>
                <a:spcPts val="900"/>
              </a:spcBef>
              <a:spcAft>
                <a:spcPts val="0"/>
              </a:spcAft>
              <a:buNone/>
            </a:pPr>
            <a:endParaRPr sz="1800" b="0"/>
          </a:p>
          <a:p>
            <a:pPr marL="0" lvl="0" indent="0" algn="just" rtl="0">
              <a:lnSpc>
                <a:spcPct val="100000"/>
              </a:lnSpc>
              <a:spcBef>
                <a:spcPts val="900"/>
              </a:spcBef>
              <a:spcAft>
                <a:spcPts val="0"/>
              </a:spcAft>
              <a:buNone/>
            </a:pPr>
            <a:r>
              <a:rPr lang="en" sz="1800" b="0"/>
              <a:t>Y/N/A</a:t>
            </a:r>
            <a:endParaRPr sz="1800" b="0"/>
          </a:p>
          <a:p>
            <a:pPr marL="457200" lvl="0" indent="0" algn="just" rtl="0">
              <a:lnSpc>
                <a:spcPct val="100000"/>
              </a:lnSpc>
              <a:spcBef>
                <a:spcPts val="900"/>
              </a:spcBef>
              <a:spcAft>
                <a:spcPts val="0"/>
              </a:spcAft>
              <a:buSzPts val="1800"/>
              <a:buNone/>
            </a:pPr>
            <a:endParaRPr sz="1700"/>
          </a:p>
          <a:p>
            <a:pPr marL="0" lvl="0" indent="0" algn="just" rtl="0">
              <a:lnSpc>
                <a:spcPct val="100000"/>
              </a:lnSpc>
              <a:spcBef>
                <a:spcPts val="900"/>
              </a:spcBef>
              <a:spcAft>
                <a:spcPts val="0"/>
              </a:spcAft>
              <a:buSzPts val="1800"/>
              <a:buNone/>
            </a:pPr>
            <a:endParaRPr sz="2000"/>
          </a:p>
        </p:txBody>
      </p:sp>
      <p:sp>
        <p:nvSpPr>
          <p:cNvPr id="264" name="Google Shape;264;p39"/>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sp>
        <p:nvSpPr>
          <p:cNvPr id="269" name="Google Shape;269;p40"/>
          <p:cNvSpPr txBox="1">
            <a:spLocks noGrp="1"/>
          </p:cNvSpPr>
          <p:nvPr>
            <p:ph type="body" idx="1"/>
          </p:nvPr>
        </p:nvSpPr>
        <p:spPr>
          <a:xfrm>
            <a:off x="684213" y="1199549"/>
            <a:ext cx="7772400" cy="3086100"/>
          </a:xfrm>
          <a:prstGeom prst="rect">
            <a:avLst/>
          </a:prstGeom>
          <a:noFill/>
          <a:ln>
            <a:noFill/>
          </a:ln>
        </p:spPr>
        <p:txBody>
          <a:bodyPr spcFirstLastPara="1" wrap="square" lIns="92075" tIns="46025" rIns="92075" bIns="46025" anchor="t" anchorCtr="0">
            <a:noAutofit/>
          </a:bodyPr>
          <a:lstStyle/>
          <a:p>
            <a:pPr marL="0" lvl="0" indent="0" algn="l" rtl="0">
              <a:lnSpc>
                <a:spcPct val="100000"/>
              </a:lnSpc>
              <a:spcBef>
                <a:spcPts val="0"/>
              </a:spcBef>
              <a:spcAft>
                <a:spcPts val="0"/>
              </a:spcAft>
              <a:buNone/>
            </a:pPr>
            <a:r>
              <a:rPr lang="en" sz="1600" b="0"/>
              <a:t>[1] IEEE P802.11be™/D5.0</a:t>
            </a:r>
            <a:endParaRPr sz="1600" b="0"/>
          </a:p>
          <a:p>
            <a:pPr marL="0" lvl="0" indent="0" algn="l" rtl="0">
              <a:lnSpc>
                <a:spcPct val="100000"/>
              </a:lnSpc>
              <a:spcBef>
                <a:spcPts val="0"/>
              </a:spcBef>
              <a:spcAft>
                <a:spcPts val="0"/>
              </a:spcAft>
              <a:buNone/>
            </a:pPr>
            <a:endParaRPr sz="1600" b="0"/>
          </a:p>
          <a:p>
            <a:pPr marL="0" lvl="0" indent="0" algn="l" rtl="0">
              <a:spcBef>
                <a:spcPts val="0"/>
              </a:spcBef>
              <a:spcAft>
                <a:spcPts val="0"/>
              </a:spcAft>
              <a:buNone/>
            </a:pPr>
            <a:r>
              <a:rPr lang="en" sz="1600" b="0"/>
              <a:t>[2] 11-22/2204r0 Dynamic Subband Operation</a:t>
            </a:r>
            <a:endParaRPr sz="1600" b="0"/>
          </a:p>
          <a:p>
            <a:pPr marL="0" lvl="0" indent="0" algn="l" rtl="0">
              <a:spcBef>
                <a:spcPts val="0"/>
              </a:spcBef>
              <a:spcAft>
                <a:spcPts val="0"/>
              </a:spcAft>
              <a:buNone/>
            </a:pPr>
            <a:endParaRPr sz="1600" b="0"/>
          </a:p>
          <a:p>
            <a:pPr marL="0" lvl="0" indent="0" algn="l" rtl="0">
              <a:spcBef>
                <a:spcPts val="0"/>
              </a:spcBef>
              <a:spcAft>
                <a:spcPts val="0"/>
              </a:spcAft>
              <a:buClr>
                <a:schemeClr val="dk1"/>
              </a:buClr>
              <a:buSzPts val="1100"/>
              <a:buFont typeface="Arial"/>
              <a:buNone/>
            </a:pPr>
            <a:r>
              <a:rPr lang="en" sz="1600" b="0"/>
              <a:t>[3] 11-23/1873r0 Post-FCS MAC padding</a:t>
            </a:r>
            <a:endParaRPr sz="1600" b="0"/>
          </a:p>
          <a:p>
            <a:pPr marL="0" lvl="0" indent="0" algn="l" rtl="0">
              <a:lnSpc>
                <a:spcPct val="100000"/>
              </a:lnSpc>
              <a:spcBef>
                <a:spcPts val="0"/>
              </a:spcBef>
              <a:spcAft>
                <a:spcPts val="0"/>
              </a:spcAft>
              <a:buNone/>
            </a:pPr>
            <a:endParaRPr sz="1600" b="0"/>
          </a:p>
          <a:p>
            <a:pPr marL="342900" lvl="0" indent="-190500" algn="l" rtl="0">
              <a:lnSpc>
                <a:spcPct val="100000"/>
              </a:lnSpc>
              <a:spcBef>
                <a:spcPts val="480"/>
              </a:spcBef>
              <a:spcAft>
                <a:spcPts val="0"/>
              </a:spcAft>
              <a:buClr>
                <a:schemeClr val="dk1"/>
              </a:buClr>
              <a:buSzPts val="2400"/>
              <a:buFont typeface="Times New Roman"/>
              <a:buNone/>
            </a:pPr>
            <a:endParaRPr sz="1600" b="0"/>
          </a:p>
        </p:txBody>
      </p:sp>
      <p:sp>
        <p:nvSpPr>
          <p:cNvPr id="270" name="Google Shape;270;p40"/>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lnSpc>
                <a:spcPct val="100000"/>
              </a:lnSpc>
              <a:spcBef>
                <a:spcPts val="0"/>
              </a:spcBef>
              <a:spcAft>
                <a:spcPts val="0"/>
              </a:spcAft>
              <a:buSzPts val="1200"/>
              <a:buNone/>
            </a:pPr>
            <a:r>
              <a:rPr lang="en"/>
              <a:t>Slide </a:t>
            </a:r>
            <a:fld id="{00000000-1234-1234-1234-123412341234}" type="slidenum">
              <a:rPr lang="en"/>
              <a:t>12</a:t>
            </a:fld>
            <a:endParaRPr/>
          </a:p>
        </p:txBody>
      </p:sp>
      <p:sp>
        <p:nvSpPr>
          <p:cNvPr id="271" name="Google Shape;271;p40"/>
          <p:cNvSpPr txBox="1">
            <a:spLocks noGrp="1"/>
          </p:cNvSpPr>
          <p:nvPr>
            <p:ph type="title"/>
          </p:nvPr>
        </p:nvSpPr>
        <p:spPr>
          <a:xfrm>
            <a:off x="685800" y="514350"/>
            <a:ext cx="7772400" cy="529800"/>
          </a:xfrm>
          <a:prstGeom prst="rect">
            <a:avLst/>
          </a:prstGeom>
          <a:noFill/>
          <a:ln>
            <a:noFill/>
          </a:ln>
        </p:spPr>
        <p:txBody>
          <a:bodyPr spcFirstLastPara="1" wrap="square" lIns="92075" tIns="46025" rIns="92075" bIns="46025" anchor="ctr" anchorCtr="0">
            <a:noAutofit/>
          </a:bodyPr>
          <a:lstStyle/>
          <a:p>
            <a:pPr marL="0" lvl="0" indent="0" algn="ctr" rtl="0">
              <a:lnSpc>
                <a:spcPct val="100000"/>
              </a:lnSpc>
              <a:spcBef>
                <a:spcPts val="0"/>
              </a:spcBef>
              <a:spcAft>
                <a:spcPts val="0"/>
              </a:spcAft>
              <a:buSzPts val="1400"/>
              <a:buNone/>
            </a:pPr>
            <a:r>
              <a:rPr lang="en" sz="2400"/>
              <a:t>Reference</a:t>
            </a:r>
            <a:endParaRPr sz="2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7"/>
          <p:cNvSpPr txBox="1">
            <a:spLocks noGrp="1"/>
          </p:cNvSpPr>
          <p:nvPr>
            <p:ph type="title"/>
          </p:nvPr>
        </p:nvSpPr>
        <p:spPr>
          <a:xfrm>
            <a:off x="457200" y="615211"/>
            <a:ext cx="8229600" cy="378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800"/>
              <a:t>Overview</a:t>
            </a:r>
            <a:endParaRPr sz="2800"/>
          </a:p>
        </p:txBody>
      </p:sp>
      <p:sp>
        <p:nvSpPr>
          <p:cNvPr id="139" name="Google Shape;139;p27"/>
          <p:cNvSpPr txBox="1">
            <a:spLocks noGrp="1"/>
          </p:cNvSpPr>
          <p:nvPr>
            <p:ph type="body" idx="1"/>
          </p:nvPr>
        </p:nvSpPr>
        <p:spPr>
          <a:xfrm>
            <a:off x="457200" y="1046813"/>
            <a:ext cx="8503800" cy="3591900"/>
          </a:xfrm>
          <a:prstGeom prst="rect">
            <a:avLst/>
          </a:prstGeom>
          <a:noFill/>
          <a:ln>
            <a:noFill/>
          </a:ln>
        </p:spPr>
        <p:txBody>
          <a:bodyPr spcFirstLastPara="1" wrap="square" lIns="68575" tIns="68575" rIns="68575" bIns="68575" anchor="t" anchorCtr="0">
            <a:noAutofit/>
          </a:bodyPr>
          <a:lstStyle/>
          <a:p>
            <a:pPr marL="457200" lvl="0" indent="-342900" algn="just" rtl="0">
              <a:lnSpc>
                <a:spcPct val="150000"/>
              </a:lnSpc>
              <a:spcBef>
                <a:spcPts val="900"/>
              </a:spcBef>
              <a:spcAft>
                <a:spcPts val="0"/>
              </a:spcAft>
              <a:buSzPts val="1800"/>
              <a:buChar char="●"/>
            </a:pPr>
            <a:r>
              <a:rPr lang="en" sz="1800" b="0"/>
              <a:t>Background</a:t>
            </a:r>
            <a:endParaRPr sz="1800" b="0"/>
          </a:p>
          <a:p>
            <a:pPr marL="457200" lvl="0" indent="-342900" algn="just" rtl="0">
              <a:lnSpc>
                <a:spcPct val="150000"/>
              </a:lnSpc>
              <a:spcBef>
                <a:spcPts val="0"/>
              </a:spcBef>
              <a:spcAft>
                <a:spcPts val="0"/>
              </a:spcAft>
              <a:buSzPts val="1800"/>
              <a:buChar char="●"/>
            </a:pPr>
            <a:r>
              <a:rPr lang="en" sz="1800" b="0"/>
              <a:t>Dynamic Subband Operation</a:t>
            </a:r>
            <a:endParaRPr sz="1800" b="0"/>
          </a:p>
          <a:p>
            <a:pPr marL="457200" lvl="0" indent="-342900" algn="just" rtl="0">
              <a:lnSpc>
                <a:spcPct val="150000"/>
              </a:lnSpc>
              <a:spcBef>
                <a:spcPts val="0"/>
              </a:spcBef>
              <a:spcAft>
                <a:spcPts val="0"/>
              </a:spcAft>
              <a:buSzPts val="1800"/>
              <a:buChar char="●"/>
            </a:pPr>
            <a:r>
              <a:rPr lang="en" sz="1800" b="0"/>
              <a:t>Protocol details</a:t>
            </a:r>
            <a:endParaRPr sz="1800" b="0"/>
          </a:p>
          <a:p>
            <a:pPr marL="457200" lvl="0" indent="-342900" algn="just" rtl="0">
              <a:lnSpc>
                <a:spcPct val="150000"/>
              </a:lnSpc>
              <a:spcBef>
                <a:spcPts val="0"/>
              </a:spcBef>
              <a:spcAft>
                <a:spcPts val="0"/>
              </a:spcAft>
              <a:buSzPts val="1800"/>
              <a:buChar char="●"/>
            </a:pPr>
            <a:r>
              <a:rPr lang="en" sz="1800" b="0"/>
              <a:t>Capability details</a:t>
            </a:r>
            <a:endParaRPr sz="1800" b="0"/>
          </a:p>
          <a:p>
            <a:pPr marL="457200" lvl="0" indent="-342900" algn="just" rtl="0">
              <a:lnSpc>
                <a:spcPct val="150000"/>
              </a:lnSpc>
              <a:spcBef>
                <a:spcPts val="0"/>
              </a:spcBef>
              <a:spcAft>
                <a:spcPts val="0"/>
              </a:spcAft>
              <a:buSzPts val="1800"/>
              <a:buChar char="●"/>
            </a:pPr>
            <a:r>
              <a:rPr lang="en" sz="1800" b="0"/>
              <a:t>Straw Polls</a:t>
            </a:r>
            <a:endParaRPr sz="1800" b="0"/>
          </a:p>
        </p:txBody>
      </p:sp>
      <p:sp>
        <p:nvSpPr>
          <p:cNvPr id="140" name="Google Shape;140;p27"/>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8"/>
          <p:cNvSpPr txBox="1">
            <a:spLocks noGrp="1"/>
          </p:cNvSpPr>
          <p:nvPr>
            <p:ph type="title"/>
          </p:nvPr>
        </p:nvSpPr>
        <p:spPr>
          <a:xfrm>
            <a:off x="404733" y="578974"/>
            <a:ext cx="8630400" cy="378000"/>
          </a:xfrm>
          <a:prstGeom prst="rect">
            <a:avLst/>
          </a:prstGeom>
          <a:noFill/>
          <a:ln>
            <a:noFill/>
          </a:ln>
        </p:spPr>
        <p:txBody>
          <a:bodyPr spcFirstLastPara="1" wrap="square" lIns="68575" tIns="68575" rIns="68575" bIns="68575" anchor="ctr" anchorCtr="0">
            <a:noAutofit/>
          </a:bodyPr>
          <a:lstStyle/>
          <a:p>
            <a:pPr marL="0" marR="0" lvl="0" indent="0" algn="l" rtl="0">
              <a:lnSpc>
                <a:spcPct val="85000"/>
              </a:lnSpc>
              <a:spcBef>
                <a:spcPts val="0"/>
              </a:spcBef>
              <a:spcAft>
                <a:spcPts val="0"/>
              </a:spcAft>
              <a:buClr>
                <a:schemeClr val="dk2"/>
              </a:buClr>
              <a:buSzPts val="1100"/>
              <a:buFont typeface="Arial"/>
              <a:buNone/>
            </a:pPr>
            <a:r>
              <a:rPr lang="en" sz="2400"/>
              <a:t>Background</a:t>
            </a:r>
            <a:endParaRPr sz="2400"/>
          </a:p>
        </p:txBody>
      </p:sp>
      <p:sp>
        <p:nvSpPr>
          <p:cNvPr id="146" name="Google Shape;146;p28"/>
          <p:cNvSpPr txBox="1">
            <a:spLocks noGrp="1"/>
          </p:cNvSpPr>
          <p:nvPr>
            <p:ph type="body" idx="1"/>
          </p:nvPr>
        </p:nvSpPr>
        <p:spPr>
          <a:xfrm>
            <a:off x="244925" y="888200"/>
            <a:ext cx="8450100" cy="3903000"/>
          </a:xfrm>
          <a:prstGeom prst="rect">
            <a:avLst/>
          </a:prstGeom>
          <a:noFill/>
          <a:ln>
            <a:noFill/>
          </a:ln>
        </p:spPr>
        <p:txBody>
          <a:bodyPr spcFirstLastPara="1" wrap="square" lIns="68575" tIns="68575" rIns="68575" bIns="68575" anchor="t" anchorCtr="0">
            <a:noAutofit/>
          </a:bodyPr>
          <a:lstStyle/>
          <a:p>
            <a:pPr marL="457200" lvl="0" indent="-349250" algn="just" rtl="0">
              <a:lnSpc>
                <a:spcPct val="100000"/>
              </a:lnSpc>
              <a:spcBef>
                <a:spcPts val="900"/>
              </a:spcBef>
              <a:spcAft>
                <a:spcPts val="0"/>
              </a:spcAft>
              <a:buSzPts val="1700"/>
              <a:buChar char="●"/>
            </a:pPr>
            <a:r>
              <a:rPr lang="en" sz="1700" b="0"/>
              <a:t>802.11be supports 320MHz as the maximum bandwidth of operation on any one link. 802.11bn may support even higher</a:t>
            </a:r>
            <a:endParaRPr sz="1700" b="0"/>
          </a:p>
          <a:p>
            <a:pPr marL="457200" lvl="0" indent="-349250" algn="just" rtl="0">
              <a:lnSpc>
                <a:spcPct val="100000"/>
              </a:lnSpc>
              <a:spcBef>
                <a:spcPts val="900"/>
              </a:spcBef>
              <a:spcAft>
                <a:spcPts val="0"/>
              </a:spcAft>
              <a:buSzPts val="1700"/>
              <a:buChar char="●"/>
            </a:pPr>
            <a:r>
              <a:rPr lang="en" sz="1700" b="0"/>
              <a:t>State of the art 802.11bn APs are expected to support at least 320MHz bandwidth of operation</a:t>
            </a:r>
            <a:endParaRPr sz="1700" b="0"/>
          </a:p>
          <a:p>
            <a:pPr marL="457200" lvl="0" indent="-349250" algn="just" rtl="0">
              <a:lnSpc>
                <a:spcPct val="100000"/>
              </a:lnSpc>
              <a:spcBef>
                <a:spcPts val="900"/>
              </a:spcBef>
              <a:spcAft>
                <a:spcPts val="0"/>
              </a:spcAft>
              <a:buSzPts val="1700"/>
              <a:buChar char="●"/>
            </a:pPr>
            <a:r>
              <a:rPr lang="en" sz="1700" b="0"/>
              <a:t>However, many 802.11bn non-APs may support only a smaller bandwidth (160MHz or lower) as the maximum bandwidth of operation.</a:t>
            </a:r>
            <a:endParaRPr sz="1700" b="0"/>
          </a:p>
          <a:p>
            <a:pPr marL="457200" lvl="0" indent="-349250" algn="just" rtl="0">
              <a:lnSpc>
                <a:spcPct val="100000"/>
              </a:lnSpc>
              <a:spcBef>
                <a:spcPts val="900"/>
              </a:spcBef>
              <a:spcAft>
                <a:spcPts val="0"/>
              </a:spcAft>
              <a:buSzPts val="1700"/>
              <a:buChar char="●"/>
            </a:pPr>
            <a:r>
              <a:rPr lang="en" sz="1700" b="0"/>
              <a:t>Such mismatch in the capabilities between the AP and the non-AP would result in wastage of bandwidth capabilities of the AP whenever the AP interacts with smaller bandwidth non-APs.</a:t>
            </a:r>
            <a:endParaRPr sz="1700" b="0"/>
          </a:p>
          <a:p>
            <a:pPr marL="457200" lvl="0" indent="-349250" algn="just" rtl="0">
              <a:lnSpc>
                <a:spcPct val="100000"/>
              </a:lnSpc>
              <a:spcBef>
                <a:spcPts val="900"/>
              </a:spcBef>
              <a:spcAft>
                <a:spcPts val="0"/>
              </a:spcAft>
              <a:buSzPts val="1700"/>
              <a:buChar char="●"/>
            </a:pPr>
            <a:r>
              <a:rPr lang="en" sz="1700" b="0"/>
              <a:t>In [2], a scheme Dynamic Subband Operation was proposed to overcome this limitation by allowing the 320MHz AP to dynamically indicate to a lower bandwidth non-AP, Tx/Rx opportunity outside of its operating bandwidth </a:t>
            </a:r>
            <a:endParaRPr sz="1700" b="0"/>
          </a:p>
          <a:p>
            <a:pPr marL="457200" lvl="0" indent="0" algn="just" rtl="0">
              <a:spcBef>
                <a:spcPts val="900"/>
              </a:spcBef>
              <a:spcAft>
                <a:spcPts val="0"/>
              </a:spcAft>
              <a:buNone/>
            </a:pPr>
            <a:endParaRPr sz="1500" b="0">
              <a:solidFill>
                <a:srgbClr val="000000"/>
              </a:solidFill>
            </a:endParaRPr>
          </a:p>
        </p:txBody>
      </p:sp>
      <p:sp>
        <p:nvSpPr>
          <p:cNvPr id="147" name="Google Shape;147;p28"/>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29"/>
          <p:cNvSpPr txBox="1">
            <a:spLocks noGrp="1"/>
          </p:cNvSpPr>
          <p:nvPr>
            <p:ph type="title"/>
          </p:nvPr>
        </p:nvSpPr>
        <p:spPr>
          <a:xfrm>
            <a:off x="404733" y="502774"/>
            <a:ext cx="8630400" cy="378000"/>
          </a:xfrm>
          <a:prstGeom prst="rect">
            <a:avLst/>
          </a:prstGeom>
          <a:noFill/>
          <a:ln>
            <a:noFill/>
          </a:ln>
        </p:spPr>
        <p:txBody>
          <a:bodyPr spcFirstLastPara="1" wrap="square" lIns="68575" tIns="68575" rIns="68575" bIns="68575" anchor="ctr" anchorCtr="0">
            <a:noAutofit/>
          </a:bodyPr>
          <a:lstStyle/>
          <a:p>
            <a:pPr marL="0" marR="0" lvl="0" indent="0" algn="l" rtl="0">
              <a:lnSpc>
                <a:spcPct val="85000"/>
              </a:lnSpc>
              <a:spcBef>
                <a:spcPts val="0"/>
              </a:spcBef>
              <a:spcAft>
                <a:spcPts val="0"/>
              </a:spcAft>
              <a:buClr>
                <a:schemeClr val="dk2"/>
              </a:buClr>
              <a:buSzPts val="1100"/>
              <a:buFont typeface="Arial"/>
              <a:buNone/>
            </a:pPr>
            <a:r>
              <a:rPr lang="en" sz="2200"/>
              <a:t>Dynamic Subband Operation </a:t>
            </a:r>
            <a:endParaRPr sz="2200"/>
          </a:p>
        </p:txBody>
      </p:sp>
      <p:sp>
        <p:nvSpPr>
          <p:cNvPr id="153" name="Google Shape;153;p29"/>
          <p:cNvSpPr txBox="1">
            <a:spLocks noGrp="1"/>
          </p:cNvSpPr>
          <p:nvPr>
            <p:ph type="body" idx="1"/>
          </p:nvPr>
        </p:nvSpPr>
        <p:spPr>
          <a:xfrm>
            <a:off x="103950" y="817900"/>
            <a:ext cx="8936100" cy="3820800"/>
          </a:xfrm>
          <a:prstGeom prst="rect">
            <a:avLst/>
          </a:prstGeom>
          <a:noFill/>
          <a:ln>
            <a:noFill/>
          </a:ln>
        </p:spPr>
        <p:txBody>
          <a:bodyPr spcFirstLastPara="1" wrap="square" lIns="68575" tIns="68575" rIns="68575" bIns="68575" anchor="t" anchorCtr="0">
            <a:noAutofit/>
          </a:bodyPr>
          <a:lstStyle/>
          <a:p>
            <a:pPr marL="457200" marR="0" lvl="0" indent="-336550" algn="just" rtl="0">
              <a:lnSpc>
                <a:spcPct val="100000"/>
              </a:lnSpc>
              <a:spcBef>
                <a:spcPts val="900"/>
              </a:spcBef>
              <a:spcAft>
                <a:spcPts val="0"/>
              </a:spcAft>
              <a:buSzPts val="1500"/>
              <a:buChar char="●"/>
            </a:pPr>
            <a:r>
              <a:rPr lang="en" sz="1500" b="0"/>
              <a:t>The scheme is applicable to any AP/non-AP bandwidth combinations where the bandwidth supported by the AP is higher than the non-AP.</a:t>
            </a:r>
            <a:endParaRPr sz="1500" b="0"/>
          </a:p>
          <a:p>
            <a:pPr marL="457200" marR="0" lvl="0" indent="-336550" algn="just" rtl="0">
              <a:lnSpc>
                <a:spcPct val="100000"/>
              </a:lnSpc>
              <a:spcBef>
                <a:spcPts val="900"/>
              </a:spcBef>
              <a:spcAft>
                <a:spcPts val="0"/>
              </a:spcAft>
              <a:buSzPts val="1500"/>
              <a:buChar char="●"/>
            </a:pPr>
            <a:r>
              <a:rPr lang="en" sz="1500" b="0"/>
              <a:t>Dynamic Subband Operation can enable the AP to utilize its additional bandwidth in a dynamic manner on a per-TXOP basis whenever it wins channel access on it.</a:t>
            </a:r>
            <a:endParaRPr sz="1500" b="0"/>
          </a:p>
          <a:p>
            <a:pPr marL="914400" marR="0" lvl="1" indent="-323850" algn="just" rtl="0">
              <a:lnSpc>
                <a:spcPct val="100000"/>
              </a:lnSpc>
              <a:spcBef>
                <a:spcPts val="900"/>
              </a:spcBef>
              <a:spcAft>
                <a:spcPts val="0"/>
              </a:spcAft>
              <a:buSzPts val="1500"/>
              <a:buChar char="○"/>
            </a:pPr>
            <a:r>
              <a:rPr lang="en" sz="1500"/>
              <a:t>The AP can dynamically decide to allocate non-APs on different parts of its operating bandwidth and the non-APs to allocate in this manner depending on bandwidth availability, channel conditions and QoS requirements</a:t>
            </a:r>
            <a:endParaRPr sz="1500"/>
          </a:p>
          <a:p>
            <a:pPr marL="914400" marR="0" lvl="1" indent="-323850" algn="just" rtl="0">
              <a:lnSpc>
                <a:spcPct val="100000"/>
              </a:lnSpc>
              <a:spcBef>
                <a:spcPts val="900"/>
              </a:spcBef>
              <a:spcAft>
                <a:spcPts val="0"/>
              </a:spcAft>
              <a:buSzPts val="1500"/>
              <a:buChar char="○"/>
            </a:pPr>
            <a:r>
              <a:rPr lang="en" sz="1500"/>
              <a:t>This results in much better resource utilization and system performance compared to HE SST.</a:t>
            </a:r>
            <a:endParaRPr sz="1500"/>
          </a:p>
          <a:p>
            <a:pPr marL="457200" lvl="0" indent="-323850" algn="just" rtl="0">
              <a:spcBef>
                <a:spcPts val="900"/>
              </a:spcBef>
              <a:spcAft>
                <a:spcPts val="0"/>
              </a:spcAft>
              <a:buSzPts val="1500"/>
              <a:buChar char="●"/>
            </a:pPr>
            <a:r>
              <a:rPr lang="en" sz="1500" b="0"/>
              <a:t>The operation could be DL or trigger-based UL inside each dynamically allocated opportunity</a:t>
            </a:r>
            <a:endParaRPr sz="1500"/>
          </a:p>
          <a:p>
            <a:pPr marL="457200" lvl="0" indent="0" algn="just" rtl="0">
              <a:spcBef>
                <a:spcPts val="900"/>
              </a:spcBef>
              <a:spcAft>
                <a:spcPts val="0"/>
              </a:spcAft>
              <a:buNone/>
            </a:pPr>
            <a:endParaRPr sz="1500" b="0">
              <a:solidFill>
                <a:srgbClr val="000000"/>
              </a:solidFill>
            </a:endParaRPr>
          </a:p>
        </p:txBody>
      </p:sp>
      <p:sp>
        <p:nvSpPr>
          <p:cNvPr id="154" name="Google Shape;154;p29"/>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4</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33"/>
          <p:cNvSpPr txBox="1">
            <a:spLocks noGrp="1"/>
          </p:cNvSpPr>
          <p:nvPr>
            <p:ph type="title"/>
          </p:nvPr>
        </p:nvSpPr>
        <p:spPr>
          <a:xfrm>
            <a:off x="404733" y="502774"/>
            <a:ext cx="8630400" cy="378000"/>
          </a:xfrm>
          <a:prstGeom prst="rect">
            <a:avLst/>
          </a:prstGeom>
          <a:noFill/>
          <a:ln>
            <a:noFill/>
          </a:ln>
        </p:spPr>
        <p:txBody>
          <a:bodyPr spcFirstLastPara="1" wrap="square" lIns="68575" tIns="68575" rIns="68575" bIns="68575" anchor="ctr" anchorCtr="0">
            <a:noAutofit/>
          </a:bodyPr>
          <a:lstStyle/>
          <a:p>
            <a:pPr marL="0" marR="0" lvl="0" indent="0" algn="l" rtl="0">
              <a:lnSpc>
                <a:spcPct val="85000"/>
              </a:lnSpc>
              <a:spcBef>
                <a:spcPts val="0"/>
              </a:spcBef>
              <a:spcAft>
                <a:spcPts val="0"/>
              </a:spcAft>
              <a:buClr>
                <a:schemeClr val="dk2"/>
              </a:buClr>
              <a:buSzPts val="1100"/>
              <a:buFont typeface="Arial"/>
              <a:buNone/>
            </a:pPr>
            <a:r>
              <a:rPr lang="en" sz="2000"/>
              <a:t>Protocol details</a:t>
            </a:r>
            <a:endParaRPr sz="2000"/>
          </a:p>
        </p:txBody>
      </p:sp>
      <p:sp>
        <p:nvSpPr>
          <p:cNvPr id="181" name="Google Shape;181;p33"/>
          <p:cNvSpPr txBox="1">
            <a:spLocks noGrp="1"/>
          </p:cNvSpPr>
          <p:nvPr>
            <p:ph type="body" idx="1"/>
          </p:nvPr>
        </p:nvSpPr>
        <p:spPr>
          <a:xfrm>
            <a:off x="118350" y="823050"/>
            <a:ext cx="8867100" cy="3889500"/>
          </a:xfrm>
          <a:prstGeom prst="rect">
            <a:avLst/>
          </a:prstGeom>
          <a:noFill/>
          <a:ln>
            <a:noFill/>
          </a:ln>
        </p:spPr>
        <p:txBody>
          <a:bodyPr spcFirstLastPara="1" wrap="square" lIns="68575" tIns="68575" rIns="68575" bIns="68575" anchor="t" anchorCtr="0">
            <a:noAutofit/>
          </a:bodyPr>
          <a:lstStyle/>
          <a:p>
            <a:pPr marL="457200" marR="0" lvl="0" indent="-304800" algn="just" rtl="0">
              <a:lnSpc>
                <a:spcPct val="100000"/>
              </a:lnSpc>
              <a:spcBef>
                <a:spcPts val="900"/>
              </a:spcBef>
              <a:spcAft>
                <a:spcPts val="0"/>
              </a:spcAft>
              <a:buSzPts val="1200"/>
              <a:buChar char="●"/>
            </a:pPr>
            <a:r>
              <a:rPr lang="en" sz="1200" b="0"/>
              <a:t>The AP sends to the DSO non-AP being scheduled, a "subband-switch control frame", which is a special initial control frame (could be a modified MU-RTS or BSRP or a newly defined frame) that indicates transition to the RU outside the operating bandwidth</a:t>
            </a:r>
            <a:endParaRPr sz="1200" b="0"/>
          </a:p>
          <a:p>
            <a:pPr marL="457200" marR="0" lvl="0" indent="-304800" algn="just" rtl="0">
              <a:lnSpc>
                <a:spcPct val="100000"/>
              </a:lnSpc>
              <a:spcBef>
                <a:spcPts val="900"/>
              </a:spcBef>
              <a:spcAft>
                <a:spcPts val="0"/>
              </a:spcAft>
              <a:buSzPts val="1200"/>
              <a:buChar char="●"/>
            </a:pPr>
            <a:r>
              <a:rPr lang="en" sz="1200" b="0"/>
              <a:t>The subband-switch control frame has sufficient padding to cover subband switch latency (i.e. latency required by the non-AP to switch from its operating bandwidth to the indicated RU</a:t>
            </a:r>
            <a:endParaRPr sz="1200" b="0"/>
          </a:p>
          <a:p>
            <a:pPr marL="457200" lvl="0" indent="-304800" algn="just" rtl="0">
              <a:spcBef>
                <a:spcPts val="900"/>
              </a:spcBef>
              <a:spcAft>
                <a:spcPts val="0"/>
              </a:spcAft>
              <a:buSzPts val="1200"/>
              <a:buChar char="●"/>
            </a:pPr>
            <a:r>
              <a:rPr lang="en" sz="1200" b="0"/>
              <a:t>The subband switch latency depends on the non-AP implementation and is negotiated during the DSO capability signaling.</a:t>
            </a:r>
            <a:endParaRPr sz="1200" b="0"/>
          </a:p>
          <a:p>
            <a:pPr marL="457200" lvl="0" indent="-304800" algn="just" rtl="0">
              <a:spcBef>
                <a:spcPts val="900"/>
              </a:spcBef>
              <a:spcAft>
                <a:spcPts val="0"/>
              </a:spcAft>
              <a:buSzPts val="1200"/>
              <a:buChar char="●"/>
            </a:pPr>
            <a:r>
              <a:rPr lang="en" sz="1200" b="0"/>
              <a:t>Depending on the negotiated capabilities of the DSO-capable non-AP, the following options are possible:</a:t>
            </a:r>
            <a:endParaRPr sz="1200" b="0"/>
          </a:p>
          <a:p>
            <a:pPr marL="914400" lvl="1" indent="-304800" algn="just" rtl="0">
              <a:spcBef>
                <a:spcPts val="900"/>
              </a:spcBef>
              <a:spcAft>
                <a:spcPts val="0"/>
              </a:spcAft>
              <a:buSzPts val="1200"/>
              <a:buChar char="○"/>
            </a:pPr>
            <a:r>
              <a:rPr lang="en" sz="1200"/>
              <a:t>Option 1: The subband-switch initial control frame is used only for subband switch by DSO non-APs and does not elicit any response. SIFS later, the AP sends a second control frame (which can be a regular MU-RTS/BSRP) that elicits a response in the new RU</a:t>
            </a:r>
            <a:endParaRPr sz="1200"/>
          </a:p>
          <a:p>
            <a:pPr marL="914400" lvl="1" indent="-304800" algn="just" rtl="0">
              <a:spcBef>
                <a:spcPts val="900"/>
              </a:spcBef>
              <a:spcAft>
                <a:spcPts val="0"/>
              </a:spcAft>
              <a:buSzPts val="1200"/>
              <a:buChar char="○"/>
            </a:pPr>
            <a:r>
              <a:rPr lang="en" sz="1200"/>
              <a:t>Option 2: The subband-switch initial control frame is used for subband switch by DSO non-APs and elicits a response in the new RU. This is especially possible if post-FCS MAC padding ([3]) is used</a:t>
            </a:r>
            <a:endParaRPr sz="1200"/>
          </a:p>
          <a:p>
            <a:pPr marL="457200" lvl="0" indent="-304800" algn="just" rtl="0">
              <a:spcBef>
                <a:spcPts val="900"/>
              </a:spcBef>
              <a:spcAft>
                <a:spcPts val="0"/>
              </a:spcAft>
              <a:buSzPts val="1200"/>
              <a:buChar char="●"/>
            </a:pPr>
            <a:r>
              <a:rPr lang="en" sz="1200" b="0"/>
              <a:t>The subband-switch initial control frame may be in non-HT duplicate format, again depending on the negotiated capabilities.</a:t>
            </a:r>
            <a:endParaRPr sz="1200" b="0"/>
          </a:p>
          <a:p>
            <a:pPr marL="457200" lvl="0" indent="-304800" algn="just" rtl="0">
              <a:spcBef>
                <a:spcPts val="900"/>
              </a:spcBef>
              <a:spcAft>
                <a:spcPts val="0"/>
              </a:spcAft>
              <a:buSzPts val="1200"/>
              <a:buChar char="●"/>
            </a:pPr>
            <a:r>
              <a:rPr lang="en" sz="1200" b="0"/>
              <a:t>Thereafter, the DSO TXOP can contain multiple SIFS-spaced DL/triggered UL exchanges with the DSO non-APs.</a:t>
            </a:r>
            <a:endParaRPr sz="1200" b="0"/>
          </a:p>
          <a:p>
            <a:pPr marL="457200" lvl="0" indent="-304800" algn="just" rtl="0">
              <a:spcBef>
                <a:spcPts val="900"/>
              </a:spcBef>
              <a:spcAft>
                <a:spcPts val="0"/>
              </a:spcAft>
              <a:buSzPts val="1200"/>
              <a:buChar char="●"/>
            </a:pPr>
            <a:r>
              <a:rPr lang="en" sz="1200" b="0"/>
              <a:t>At the end of the TXOP (for example, detected through a gap of SIFS+delta time), the DSO non-AP switches back to operating on its operating bandwidth overlapping the primary 20MHz.</a:t>
            </a:r>
            <a:endParaRPr sz="1200" b="0"/>
          </a:p>
          <a:p>
            <a:pPr marL="0" marR="0" lvl="0" indent="0" algn="just" rtl="0">
              <a:lnSpc>
                <a:spcPct val="100000"/>
              </a:lnSpc>
              <a:spcBef>
                <a:spcPts val="900"/>
              </a:spcBef>
              <a:spcAft>
                <a:spcPts val="0"/>
              </a:spcAft>
              <a:buNone/>
            </a:pPr>
            <a:endParaRPr sz="1400" b="0">
              <a:solidFill>
                <a:srgbClr val="000000"/>
              </a:solidFill>
            </a:endParaRPr>
          </a:p>
        </p:txBody>
      </p:sp>
      <p:sp>
        <p:nvSpPr>
          <p:cNvPr id="182" name="Google Shape;182;p33"/>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p34"/>
          <p:cNvSpPr txBox="1">
            <a:spLocks noGrp="1"/>
          </p:cNvSpPr>
          <p:nvPr>
            <p:ph type="title"/>
          </p:nvPr>
        </p:nvSpPr>
        <p:spPr>
          <a:xfrm>
            <a:off x="404733" y="502774"/>
            <a:ext cx="8630400" cy="378000"/>
          </a:xfrm>
          <a:prstGeom prst="rect">
            <a:avLst/>
          </a:prstGeom>
          <a:noFill/>
          <a:ln>
            <a:noFill/>
          </a:ln>
        </p:spPr>
        <p:txBody>
          <a:bodyPr spcFirstLastPara="1" wrap="square" lIns="68575" tIns="68575" rIns="68575" bIns="68575" anchor="ctr" anchorCtr="0">
            <a:noAutofit/>
          </a:bodyPr>
          <a:lstStyle/>
          <a:p>
            <a:pPr marL="0" marR="0" lvl="0" indent="0" algn="l" rtl="0">
              <a:lnSpc>
                <a:spcPct val="85000"/>
              </a:lnSpc>
              <a:spcBef>
                <a:spcPts val="0"/>
              </a:spcBef>
              <a:spcAft>
                <a:spcPts val="0"/>
              </a:spcAft>
              <a:buClr>
                <a:schemeClr val="dk2"/>
              </a:buClr>
              <a:buSzPts val="1100"/>
              <a:buFont typeface="Arial"/>
              <a:buNone/>
            </a:pPr>
            <a:r>
              <a:rPr lang="en" sz="2000"/>
              <a:t>Protocol details</a:t>
            </a:r>
            <a:endParaRPr sz="2000"/>
          </a:p>
        </p:txBody>
      </p:sp>
      <p:sp>
        <p:nvSpPr>
          <p:cNvPr id="188" name="Google Shape;188;p34"/>
          <p:cNvSpPr txBox="1">
            <a:spLocks noGrp="1"/>
          </p:cNvSpPr>
          <p:nvPr>
            <p:ph type="body" idx="1"/>
          </p:nvPr>
        </p:nvSpPr>
        <p:spPr>
          <a:xfrm>
            <a:off x="118350" y="823050"/>
            <a:ext cx="8867100" cy="3889500"/>
          </a:xfrm>
          <a:prstGeom prst="rect">
            <a:avLst/>
          </a:prstGeom>
          <a:noFill/>
          <a:ln>
            <a:noFill/>
          </a:ln>
        </p:spPr>
        <p:txBody>
          <a:bodyPr spcFirstLastPara="1" wrap="square" lIns="68575" tIns="68575" rIns="68575" bIns="68575" anchor="t" anchorCtr="0">
            <a:noAutofit/>
          </a:bodyPr>
          <a:lstStyle/>
          <a:p>
            <a:pPr marL="457200" marR="0" lvl="0" indent="-304800" algn="just" rtl="0">
              <a:lnSpc>
                <a:spcPct val="100000"/>
              </a:lnSpc>
              <a:spcBef>
                <a:spcPts val="900"/>
              </a:spcBef>
              <a:spcAft>
                <a:spcPts val="0"/>
              </a:spcAft>
              <a:buSzPts val="1200"/>
              <a:buChar char="●"/>
            </a:pPr>
            <a:r>
              <a:rPr lang="en" sz="1200" b="0"/>
              <a:t>The AP sends to the DSO non-AP being scheduled, a "subband-switch control frame", which is a special initial control frame (could be a modified MU-RTS or BSRP or a newly defined frame) that indicates transition to the RU outside the operating bandwidth</a:t>
            </a:r>
            <a:endParaRPr sz="1200" b="0"/>
          </a:p>
          <a:p>
            <a:pPr marL="457200" marR="0" lvl="0" indent="-304800" algn="just" rtl="0">
              <a:lnSpc>
                <a:spcPct val="100000"/>
              </a:lnSpc>
              <a:spcBef>
                <a:spcPts val="900"/>
              </a:spcBef>
              <a:spcAft>
                <a:spcPts val="0"/>
              </a:spcAft>
              <a:buSzPts val="1200"/>
              <a:buChar char="●"/>
            </a:pPr>
            <a:r>
              <a:rPr lang="en" sz="1200" b="0"/>
              <a:t>The subband-switch control frame has sufficient padding to cover subband switch latency (i.e. latency required by the non-AP to switch from its operating bandwidth to the indicated RU</a:t>
            </a:r>
            <a:endParaRPr sz="1200" b="0"/>
          </a:p>
          <a:p>
            <a:pPr marL="457200" lvl="0" indent="-304800" algn="just" rtl="0">
              <a:spcBef>
                <a:spcPts val="900"/>
              </a:spcBef>
              <a:spcAft>
                <a:spcPts val="0"/>
              </a:spcAft>
              <a:buSzPts val="1200"/>
              <a:buChar char="●"/>
            </a:pPr>
            <a:r>
              <a:rPr lang="en" sz="1200" b="0"/>
              <a:t>The subband switch latency depends on the non-AP implementation and is negotiated during the DSO capability signaling.</a:t>
            </a:r>
            <a:endParaRPr sz="1200" b="0"/>
          </a:p>
          <a:p>
            <a:pPr marL="457200" lvl="0" indent="-304800" algn="just" rtl="0">
              <a:spcBef>
                <a:spcPts val="900"/>
              </a:spcBef>
              <a:spcAft>
                <a:spcPts val="0"/>
              </a:spcAft>
              <a:buSzPts val="1200"/>
              <a:buChar char="●"/>
            </a:pPr>
            <a:r>
              <a:rPr lang="en" sz="1200" b="0"/>
              <a:t>Depending on the negotiated capabilities of the DSO-capable non-AP, the following options are possible:</a:t>
            </a:r>
            <a:endParaRPr sz="1200" b="0"/>
          </a:p>
          <a:p>
            <a:pPr marL="914400" lvl="1" indent="-304800" algn="just" rtl="0">
              <a:spcBef>
                <a:spcPts val="900"/>
              </a:spcBef>
              <a:spcAft>
                <a:spcPts val="0"/>
              </a:spcAft>
              <a:buSzPts val="1200"/>
              <a:buChar char="○"/>
            </a:pPr>
            <a:r>
              <a:rPr lang="en" sz="1200"/>
              <a:t>Option 1: The subband-switch initial control frame is used only for subband switch by DSO non-APs and does not elicit any response. SIFS later, the AP sends a second control frame (which can be a regular MU-RTS/BSRP) that elicits a response in the new RU</a:t>
            </a:r>
            <a:endParaRPr sz="1200"/>
          </a:p>
          <a:p>
            <a:pPr marL="914400" lvl="1" indent="-304800" algn="just" rtl="0">
              <a:spcBef>
                <a:spcPts val="900"/>
              </a:spcBef>
              <a:spcAft>
                <a:spcPts val="0"/>
              </a:spcAft>
              <a:buSzPts val="1200"/>
              <a:buChar char="○"/>
            </a:pPr>
            <a:r>
              <a:rPr lang="en" sz="1200"/>
              <a:t>Option 2: The subband-switch initial control frame is used for subband switch by DSO non-APs and elicits a response in the new RU. This is especially possible if post-FCS MAC padding ([3]) is used</a:t>
            </a:r>
            <a:endParaRPr sz="1200"/>
          </a:p>
          <a:p>
            <a:pPr marL="457200" lvl="0" indent="-304800" algn="just" rtl="0">
              <a:spcBef>
                <a:spcPts val="900"/>
              </a:spcBef>
              <a:spcAft>
                <a:spcPts val="0"/>
              </a:spcAft>
              <a:buSzPts val="1200"/>
              <a:buChar char="●"/>
            </a:pPr>
            <a:r>
              <a:rPr lang="en" sz="1200" b="0"/>
              <a:t>The subband-switch initial control frame may be in non-HT duplicate format, again depending on the negotiated capabilities.</a:t>
            </a:r>
            <a:endParaRPr sz="1200" b="0"/>
          </a:p>
          <a:p>
            <a:pPr marL="457200" lvl="0" indent="-304800" algn="just" rtl="0">
              <a:spcBef>
                <a:spcPts val="900"/>
              </a:spcBef>
              <a:spcAft>
                <a:spcPts val="0"/>
              </a:spcAft>
              <a:buSzPts val="1200"/>
              <a:buChar char="●"/>
            </a:pPr>
            <a:r>
              <a:rPr lang="en" sz="1200" b="0"/>
              <a:t>Thereafter, the DSO TXOP can contain multiple SIFS-spaced DL/triggered UL exchanges with the DSO non-APs.</a:t>
            </a:r>
            <a:endParaRPr sz="1200" b="0"/>
          </a:p>
          <a:p>
            <a:pPr marL="457200" lvl="0" indent="-304800" algn="just" rtl="0">
              <a:spcBef>
                <a:spcPts val="900"/>
              </a:spcBef>
              <a:spcAft>
                <a:spcPts val="0"/>
              </a:spcAft>
              <a:buSzPts val="1200"/>
              <a:buChar char="●"/>
            </a:pPr>
            <a:r>
              <a:rPr lang="en" sz="1200" b="0"/>
              <a:t>At the end of the TXOP (for example, detected through a gap of SIFS+delta time), the DSO non-AP switches back to operating on its operating bandwidth overlapping the primary 20MHz.</a:t>
            </a:r>
            <a:endParaRPr sz="1200" b="0"/>
          </a:p>
          <a:p>
            <a:pPr marL="0" marR="0" lvl="0" indent="0" algn="just" rtl="0">
              <a:lnSpc>
                <a:spcPct val="100000"/>
              </a:lnSpc>
              <a:spcBef>
                <a:spcPts val="900"/>
              </a:spcBef>
              <a:spcAft>
                <a:spcPts val="0"/>
              </a:spcAft>
              <a:buNone/>
            </a:pPr>
            <a:endParaRPr sz="1400" b="0">
              <a:solidFill>
                <a:srgbClr val="000000"/>
              </a:solidFill>
            </a:endParaRPr>
          </a:p>
        </p:txBody>
      </p:sp>
      <p:sp>
        <p:nvSpPr>
          <p:cNvPr id="189" name="Google Shape;189;p34"/>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35"/>
          <p:cNvSpPr txBox="1">
            <a:spLocks noGrp="1"/>
          </p:cNvSpPr>
          <p:nvPr>
            <p:ph type="title"/>
          </p:nvPr>
        </p:nvSpPr>
        <p:spPr>
          <a:xfrm>
            <a:off x="393900" y="570975"/>
            <a:ext cx="8356200" cy="261600"/>
          </a:xfrm>
          <a:prstGeom prst="rect">
            <a:avLst/>
          </a:prstGeom>
        </p:spPr>
        <p:txBody>
          <a:bodyPr spcFirstLastPara="1" wrap="square" lIns="0" tIns="0" rIns="0" bIns="0" anchor="ctr" anchorCtr="0">
            <a:spAutoFit/>
          </a:bodyPr>
          <a:lstStyle/>
          <a:p>
            <a:pPr marL="0" lvl="0" indent="0" algn="l" rtl="0">
              <a:spcBef>
                <a:spcPts val="0"/>
              </a:spcBef>
              <a:spcAft>
                <a:spcPts val="0"/>
              </a:spcAft>
              <a:buNone/>
            </a:pPr>
            <a:r>
              <a:rPr lang="en" sz="2000"/>
              <a:t>Schematic diagram for Dynamic Subband Operation (Option 1)</a:t>
            </a:r>
            <a:endParaRPr sz="2000"/>
          </a:p>
        </p:txBody>
      </p:sp>
      <p:cxnSp>
        <p:nvCxnSpPr>
          <p:cNvPr id="196" name="Google Shape;196;p35"/>
          <p:cNvCxnSpPr/>
          <p:nvPr/>
        </p:nvCxnSpPr>
        <p:spPr>
          <a:xfrm rot="10800000" flipH="1">
            <a:off x="792506" y="3055275"/>
            <a:ext cx="7832400" cy="19500"/>
          </a:xfrm>
          <a:prstGeom prst="straightConnector1">
            <a:avLst/>
          </a:prstGeom>
          <a:noFill/>
          <a:ln w="19050" cap="flat" cmpd="sng">
            <a:solidFill>
              <a:schemeClr val="dk2"/>
            </a:solidFill>
            <a:prstDash val="dash"/>
            <a:round/>
            <a:headEnd type="none" w="med" len="med"/>
            <a:tailEnd type="none" w="med" len="med"/>
          </a:ln>
        </p:spPr>
      </p:cxnSp>
      <p:sp>
        <p:nvSpPr>
          <p:cNvPr id="197" name="Google Shape;197;p35"/>
          <p:cNvSpPr txBox="1"/>
          <p:nvPr/>
        </p:nvSpPr>
        <p:spPr>
          <a:xfrm>
            <a:off x="382500" y="1719950"/>
            <a:ext cx="375900" cy="323100"/>
          </a:xfrm>
          <a:prstGeom prst="rect">
            <a:avLst/>
          </a:prstGeom>
          <a:noFill/>
          <a:ln>
            <a:noFill/>
          </a:ln>
        </p:spPr>
        <p:txBody>
          <a:bodyPr spcFirstLastPara="1" wrap="square" lIns="68575" tIns="68575" rIns="68575" bIns="68575" anchor="t" anchorCtr="0">
            <a:spAutoFit/>
          </a:bodyPr>
          <a:lstStyle/>
          <a:p>
            <a:pPr marL="0" lvl="0" indent="0" algn="l" rtl="0">
              <a:spcBef>
                <a:spcPts val="0"/>
              </a:spcBef>
              <a:spcAft>
                <a:spcPts val="0"/>
              </a:spcAft>
              <a:buNone/>
            </a:pPr>
            <a:r>
              <a:rPr lang="en" sz="1200" b="1"/>
              <a:t>AP</a:t>
            </a:r>
            <a:endParaRPr sz="1200" b="1"/>
          </a:p>
        </p:txBody>
      </p:sp>
      <p:sp>
        <p:nvSpPr>
          <p:cNvPr id="198" name="Google Shape;198;p35"/>
          <p:cNvSpPr txBox="1"/>
          <p:nvPr/>
        </p:nvSpPr>
        <p:spPr>
          <a:xfrm>
            <a:off x="259200" y="2853281"/>
            <a:ext cx="617100" cy="507900"/>
          </a:xfrm>
          <a:prstGeom prst="rect">
            <a:avLst/>
          </a:prstGeom>
          <a:noFill/>
          <a:ln>
            <a:noFill/>
          </a:ln>
        </p:spPr>
        <p:txBody>
          <a:bodyPr spcFirstLastPara="1" wrap="square" lIns="68575" tIns="68575" rIns="68575" bIns="68575" anchor="t" anchorCtr="0">
            <a:spAutoFit/>
          </a:bodyPr>
          <a:lstStyle/>
          <a:p>
            <a:pPr marL="0" lvl="0" indent="0" algn="ctr" rtl="0">
              <a:spcBef>
                <a:spcPts val="0"/>
              </a:spcBef>
              <a:spcAft>
                <a:spcPts val="0"/>
              </a:spcAft>
              <a:buNone/>
            </a:pPr>
            <a:r>
              <a:rPr lang="en" sz="1200" b="1"/>
              <a:t>DSO STA</a:t>
            </a:r>
            <a:endParaRPr sz="1200" b="1">
              <a:solidFill>
                <a:srgbClr val="0000FF"/>
              </a:solidFill>
            </a:endParaRPr>
          </a:p>
        </p:txBody>
      </p:sp>
      <p:sp>
        <p:nvSpPr>
          <p:cNvPr id="199" name="Google Shape;199;p35"/>
          <p:cNvSpPr txBox="1"/>
          <p:nvPr/>
        </p:nvSpPr>
        <p:spPr>
          <a:xfrm>
            <a:off x="889301" y="1388050"/>
            <a:ext cx="446100" cy="292500"/>
          </a:xfrm>
          <a:prstGeom prst="rect">
            <a:avLst/>
          </a:prstGeom>
          <a:noFill/>
          <a:ln>
            <a:noFill/>
          </a:ln>
        </p:spPr>
        <p:txBody>
          <a:bodyPr spcFirstLastPara="1" wrap="square" lIns="68575" tIns="68575" rIns="68575" bIns="68575" anchor="t" anchorCtr="0">
            <a:spAutoFit/>
          </a:bodyPr>
          <a:lstStyle/>
          <a:p>
            <a:pPr marL="0" lvl="0" indent="0" algn="l" rtl="0">
              <a:spcBef>
                <a:spcPts val="0"/>
              </a:spcBef>
              <a:spcAft>
                <a:spcPts val="0"/>
              </a:spcAft>
              <a:buNone/>
            </a:pPr>
            <a:r>
              <a:rPr lang="en" sz="1000" b="1"/>
              <a:t>160S</a:t>
            </a:r>
            <a:endParaRPr sz="1000" b="1"/>
          </a:p>
        </p:txBody>
      </p:sp>
      <p:sp>
        <p:nvSpPr>
          <p:cNvPr id="200" name="Google Shape;200;p35"/>
          <p:cNvSpPr txBox="1"/>
          <p:nvPr/>
        </p:nvSpPr>
        <p:spPr>
          <a:xfrm>
            <a:off x="898602" y="2041575"/>
            <a:ext cx="446100" cy="292500"/>
          </a:xfrm>
          <a:prstGeom prst="rect">
            <a:avLst/>
          </a:prstGeom>
          <a:noFill/>
          <a:ln>
            <a:noFill/>
          </a:ln>
        </p:spPr>
        <p:txBody>
          <a:bodyPr spcFirstLastPara="1" wrap="square" lIns="68575" tIns="68575" rIns="68575" bIns="68575" anchor="t" anchorCtr="0">
            <a:spAutoFit/>
          </a:bodyPr>
          <a:lstStyle/>
          <a:p>
            <a:pPr marL="0" lvl="0" indent="0" algn="l" rtl="0">
              <a:spcBef>
                <a:spcPts val="0"/>
              </a:spcBef>
              <a:spcAft>
                <a:spcPts val="0"/>
              </a:spcAft>
              <a:buNone/>
            </a:pPr>
            <a:r>
              <a:rPr lang="en" sz="1000" b="1"/>
              <a:t>160P</a:t>
            </a:r>
            <a:endParaRPr sz="1000" b="1"/>
          </a:p>
        </p:txBody>
      </p:sp>
      <p:sp>
        <p:nvSpPr>
          <p:cNvPr id="201" name="Google Shape;201;p35"/>
          <p:cNvSpPr/>
          <p:nvPr/>
        </p:nvSpPr>
        <p:spPr>
          <a:xfrm>
            <a:off x="3188109" y="2648241"/>
            <a:ext cx="912000" cy="274800"/>
          </a:xfrm>
          <a:prstGeom prst="rect">
            <a:avLst/>
          </a:prstGeom>
          <a:noFill/>
          <a:ln>
            <a:noFill/>
          </a:ln>
        </p:spPr>
        <p:txBody>
          <a:bodyPr spcFirstLastPara="1" wrap="square" lIns="68575" tIns="68575" rIns="68575" bIns="68575" anchor="ctr" anchorCtr="0">
            <a:noAutofit/>
          </a:bodyPr>
          <a:lstStyle/>
          <a:p>
            <a:pPr marL="0" lvl="0" indent="0" algn="ctr" rtl="0">
              <a:spcBef>
                <a:spcPts val="0"/>
              </a:spcBef>
              <a:spcAft>
                <a:spcPts val="0"/>
              </a:spcAft>
              <a:buNone/>
            </a:pPr>
            <a:endParaRPr sz="900" b="1"/>
          </a:p>
        </p:txBody>
      </p:sp>
      <p:sp>
        <p:nvSpPr>
          <p:cNvPr id="202" name="Google Shape;202;p35"/>
          <p:cNvSpPr txBox="1"/>
          <p:nvPr/>
        </p:nvSpPr>
        <p:spPr>
          <a:xfrm>
            <a:off x="898601" y="2668950"/>
            <a:ext cx="446100" cy="292500"/>
          </a:xfrm>
          <a:prstGeom prst="rect">
            <a:avLst/>
          </a:prstGeom>
          <a:noFill/>
          <a:ln>
            <a:noFill/>
          </a:ln>
        </p:spPr>
        <p:txBody>
          <a:bodyPr spcFirstLastPara="1" wrap="square" lIns="68575" tIns="68575" rIns="68575" bIns="68575" anchor="t" anchorCtr="0">
            <a:spAutoFit/>
          </a:bodyPr>
          <a:lstStyle/>
          <a:p>
            <a:pPr marL="0" lvl="0" indent="0" algn="l" rtl="0">
              <a:spcBef>
                <a:spcPts val="0"/>
              </a:spcBef>
              <a:spcAft>
                <a:spcPts val="0"/>
              </a:spcAft>
              <a:buNone/>
            </a:pPr>
            <a:r>
              <a:rPr lang="en" sz="1000" b="1"/>
              <a:t>160S</a:t>
            </a:r>
            <a:endParaRPr sz="1000" b="1"/>
          </a:p>
        </p:txBody>
      </p:sp>
      <p:sp>
        <p:nvSpPr>
          <p:cNvPr id="203" name="Google Shape;203;p35"/>
          <p:cNvSpPr txBox="1"/>
          <p:nvPr/>
        </p:nvSpPr>
        <p:spPr>
          <a:xfrm>
            <a:off x="898601" y="3226075"/>
            <a:ext cx="446100" cy="292500"/>
          </a:xfrm>
          <a:prstGeom prst="rect">
            <a:avLst/>
          </a:prstGeom>
          <a:noFill/>
          <a:ln>
            <a:noFill/>
          </a:ln>
        </p:spPr>
        <p:txBody>
          <a:bodyPr spcFirstLastPara="1" wrap="square" lIns="68575" tIns="68575" rIns="68575" bIns="68575" anchor="t" anchorCtr="0">
            <a:spAutoFit/>
          </a:bodyPr>
          <a:lstStyle/>
          <a:p>
            <a:pPr marL="0" lvl="0" indent="0" algn="l" rtl="0">
              <a:spcBef>
                <a:spcPts val="0"/>
              </a:spcBef>
              <a:spcAft>
                <a:spcPts val="0"/>
              </a:spcAft>
              <a:buNone/>
            </a:pPr>
            <a:r>
              <a:rPr lang="en" sz="1000" b="1"/>
              <a:t>160P</a:t>
            </a:r>
            <a:endParaRPr sz="1000" b="1"/>
          </a:p>
        </p:txBody>
      </p:sp>
      <p:sp>
        <p:nvSpPr>
          <p:cNvPr id="204" name="Google Shape;204;p35"/>
          <p:cNvSpPr txBox="1"/>
          <p:nvPr/>
        </p:nvSpPr>
        <p:spPr>
          <a:xfrm>
            <a:off x="2717826" y="887075"/>
            <a:ext cx="446100" cy="292500"/>
          </a:xfrm>
          <a:prstGeom prst="rect">
            <a:avLst/>
          </a:prstGeom>
          <a:noFill/>
          <a:ln>
            <a:noFill/>
          </a:ln>
        </p:spPr>
        <p:txBody>
          <a:bodyPr spcFirstLastPara="1" wrap="square" lIns="68575" tIns="68575" rIns="68575" bIns="68575" anchor="t" anchorCtr="0">
            <a:spAutoFit/>
          </a:bodyPr>
          <a:lstStyle/>
          <a:p>
            <a:pPr marL="0" lvl="0" indent="0" algn="l" rtl="0">
              <a:spcBef>
                <a:spcPts val="0"/>
              </a:spcBef>
              <a:spcAft>
                <a:spcPts val="0"/>
              </a:spcAft>
              <a:buNone/>
            </a:pPr>
            <a:r>
              <a:rPr lang="en" sz="1000" b="1"/>
              <a:t>SIFS</a:t>
            </a:r>
            <a:endParaRPr sz="1000" b="1"/>
          </a:p>
        </p:txBody>
      </p:sp>
      <p:sp>
        <p:nvSpPr>
          <p:cNvPr id="205" name="Google Shape;205;p35"/>
          <p:cNvSpPr/>
          <p:nvPr/>
        </p:nvSpPr>
        <p:spPr>
          <a:xfrm>
            <a:off x="4788309" y="2648241"/>
            <a:ext cx="912000" cy="274800"/>
          </a:xfrm>
          <a:prstGeom prst="rect">
            <a:avLst/>
          </a:prstGeom>
          <a:noFill/>
          <a:ln>
            <a:noFill/>
          </a:ln>
        </p:spPr>
        <p:txBody>
          <a:bodyPr spcFirstLastPara="1" wrap="square" lIns="68575" tIns="68575" rIns="68575" bIns="68575" anchor="ctr" anchorCtr="0">
            <a:noAutofit/>
          </a:bodyPr>
          <a:lstStyle/>
          <a:p>
            <a:pPr marL="0" lvl="0" indent="0" algn="ctr" rtl="0">
              <a:spcBef>
                <a:spcPts val="0"/>
              </a:spcBef>
              <a:spcAft>
                <a:spcPts val="0"/>
              </a:spcAft>
              <a:buNone/>
            </a:pPr>
            <a:endParaRPr sz="900" b="1"/>
          </a:p>
        </p:txBody>
      </p:sp>
      <p:sp>
        <p:nvSpPr>
          <p:cNvPr id="206" name="Google Shape;206;p35"/>
          <p:cNvSpPr/>
          <p:nvPr/>
        </p:nvSpPr>
        <p:spPr>
          <a:xfrm>
            <a:off x="6034725" y="2638313"/>
            <a:ext cx="912000" cy="274800"/>
          </a:xfrm>
          <a:prstGeom prst="rect">
            <a:avLst/>
          </a:prstGeom>
          <a:noFill/>
          <a:ln>
            <a:noFill/>
          </a:ln>
        </p:spPr>
        <p:txBody>
          <a:bodyPr spcFirstLastPara="1" wrap="square" lIns="68575" tIns="68575" rIns="68575" bIns="68575" anchor="ctr" anchorCtr="0">
            <a:noAutofit/>
          </a:bodyPr>
          <a:lstStyle/>
          <a:p>
            <a:pPr marL="0" lvl="0" indent="0" algn="ctr" rtl="0">
              <a:spcBef>
                <a:spcPts val="0"/>
              </a:spcBef>
              <a:spcAft>
                <a:spcPts val="0"/>
              </a:spcAft>
              <a:buNone/>
            </a:pPr>
            <a:endParaRPr sz="900" b="1"/>
          </a:p>
        </p:txBody>
      </p:sp>
      <p:cxnSp>
        <p:nvCxnSpPr>
          <p:cNvPr id="207" name="Google Shape;207;p35"/>
          <p:cNvCxnSpPr/>
          <p:nvPr/>
        </p:nvCxnSpPr>
        <p:spPr>
          <a:xfrm>
            <a:off x="792506" y="1855575"/>
            <a:ext cx="7818900" cy="10800"/>
          </a:xfrm>
          <a:prstGeom prst="straightConnector1">
            <a:avLst/>
          </a:prstGeom>
          <a:noFill/>
          <a:ln w="19050" cap="flat" cmpd="sng">
            <a:solidFill>
              <a:schemeClr val="dk2"/>
            </a:solidFill>
            <a:prstDash val="dash"/>
            <a:round/>
            <a:headEnd type="none" w="med" len="med"/>
            <a:tailEnd type="none" w="med" len="med"/>
          </a:ln>
        </p:spPr>
      </p:cxnSp>
      <p:sp>
        <p:nvSpPr>
          <p:cNvPr id="208" name="Google Shape;208;p35"/>
          <p:cNvSpPr txBox="1"/>
          <p:nvPr/>
        </p:nvSpPr>
        <p:spPr>
          <a:xfrm>
            <a:off x="3937026" y="887075"/>
            <a:ext cx="446100" cy="292500"/>
          </a:xfrm>
          <a:prstGeom prst="rect">
            <a:avLst/>
          </a:prstGeom>
          <a:noFill/>
          <a:ln>
            <a:noFill/>
          </a:ln>
        </p:spPr>
        <p:txBody>
          <a:bodyPr spcFirstLastPara="1" wrap="square" lIns="68575" tIns="68575" rIns="68575" bIns="68575" anchor="t" anchorCtr="0">
            <a:spAutoFit/>
          </a:bodyPr>
          <a:lstStyle/>
          <a:p>
            <a:pPr marL="0" lvl="0" indent="0" algn="l" rtl="0">
              <a:spcBef>
                <a:spcPts val="0"/>
              </a:spcBef>
              <a:spcAft>
                <a:spcPts val="0"/>
              </a:spcAft>
              <a:buNone/>
            </a:pPr>
            <a:r>
              <a:rPr lang="en" sz="1000" b="1"/>
              <a:t>SIFS</a:t>
            </a:r>
            <a:endParaRPr sz="1000" b="1"/>
          </a:p>
        </p:txBody>
      </p:sp>
      <p:cxnSp>
        <p:nvCxnSpPr>
          <p:cNvPr id="209" name="Google Shape;209;p35"/>
          <p:cNvCxnSpPr/>
          <p:nvPr/>
        </p:nvCxnSpPr>
        <p:spPr>
          <a:xfrm flipH="1">
            <a:off x="2698626" y="880925"/>
            <a:ext cx="19200" cy="3810000"/>
          </a:xfrm>
          <a:prstGeom prst="straightConnector1">
            <a:avLst/>
          </a:prstGeom>
          <a:noFill/>
          <a:ln w="19050" cap="flat" cmpd="sng">
            <a:solidFill>
              <a:srgbClr val="CC092F"/>
            </a:solidFill>
            <a:prstDash val="dash"/>
            <a:round/>
            <a:headEnd type="none" w="med" len="med"/>
            <a:tailEnd type="none" w="med" len="med"/>
          </a:ln>
        </p:spPr>
      </p:cxnSp>
      <p:sp>
        <p:nvSpPr>
          <p:cNvPr id="210" name="Google Shape;210;p35"/>
          <p:cNvSpPr txBox="1"/>
          <p:nvPr/>
        </p:nvSpPr>
        <p:spPr>
          <a:xfrm>
            <a:off x="5156226" y="887075"/>
            <a:ext cx="446100" cy="292500"/>
          </a:xfrm>
          <a:prstGeom prst="rect">
            <a:avLst/>
          </a:prstGeom>
          <a:noFill/>
          <a:ln>
            <a:noFill/>
          </a:ln>
        </p:spPr>
        <p:txBody>
          <a:bodyPr spcFirstLastPara="1" wrap="square" lIns="68575" tIns="68575" rIns="68575" bIns="68575" anchor="t" anchorCtr="0">
            <a:spAutoFit/>
          </a:bodyPr>
          <a:lstStyle/>
          <a:p>
            <a:pPr marL="0" lvl="0" indent="0" algn="l" rtl="0">
              <a:spcBef>
                <a:spcPts val="0"/>
              </a:spcBef>
              <a:spcAft>
                <a:spcPts val="0"/>
              </a:spcAft>
              <a:buNone/>
            </a:pPr>
            <a:r>
              <a:rPr lang="en" sz="1000" b="1"/>
              <a:t>SIFS</a:t>
            </a:r>
            <a:endParaRPr sz="1000" b="1"/>
          </a:p>
        </p:txBody>
      </p:sp>
      <p:cxnSp>
        <p:nvCxnSpPr>
          <p:cNvPr id="211" name="Google Shape;211;p35"/>
          <p:cNvCxnSpPr/>
          <p:nvPr/>
        </p:nvCxnSpPr>
        <p:spPr>
          <a:xfrm>
            <a:off x="792506" y="3989175"/>
            <a:ext cx="7861200" cy="19200"/>
          </a:xfrm>
          <a:prstGeom prst="straightConnector1">
            <a:avLst/>
          </a:prstGeom>
          <a:noFill/>
          <a:ln w="19050" cap="flat" cmpd="sng">
            <a:solidFill>
              <a:schemeClr val="dk2"/>
            </a:solidFill>
            <a:prstDash val="dash"/>
            <a:round/>
            <a:headEnd type="none" w="med" len="med"/>
            <a:tailEnd type="none" w="med" len="med"/>
          </a:ln>
        </p:spPr>
      </p:cxnSp>
      <p:sp>
        <p:nvSpPr>
          <p:cNvPr id="212" name="Google Shape;212;p35"/>
          <p:cNvSpPr txBox="1"/>
          <p:nvPr/>
        </p:nvSpPr>
        <p:spPr>
          <a:xfrm>
            <a:off x="335400" y="3767681"/>
            <a:ext cx="617100" cy="692700"/>
          </a:xfrm>
          <a:prstGeom prst="rect">
            <a:avLst/>
          </a:prstGeom>
          <a:noFill/>
          <a:ln>
            <a:noFill/>
          </a:ln>
        </p:spPr>
        <p:txBody>
          <a:bodyPr spcFirstLastPara="1" wrap="square" lIns="68575" tIns="68575" rIns="68575" bIns="68575" anchor="t" anchorCtr="0">
            <a:spAutoFit/>
          </a:bodyPr>
          <a:lstStyle/>
          <a:p>
            <a:pPr marL="0" lvl="0" indent="0" algn="l" rtl="0">
              <a:spcBef>
                <a:spcPts val="0"/>
              </a:spcBef>
              <a:spcAft>
                <a:spcPts val="0"/>
              </a:spcAft>
              <a:buNone/>
            </a:pPr>
            <a:r>
              <a:rPr lang="en" sz="1200" b="1">
                <a:solidFill>
                  <a:schemeClr val="dk1"/>
                </a:solidFill>
              </a:rPr>
              <a:t>non DSO STA</a:t>
            </a:r>
            <a:endParaRPr sz="1200" b="1">
              <a:solidFill>
                <a:schemeClr val="dk1"/>
              </a:solidFill>
            </a:endParaRPr>
          </a:p>
        </p:txBody>
      </p:sp>
      <p:sp>
        <p:nvSpPr>
          <p:cNvPr id="213" name="Google Shape;213;p35"/>
          <p:cNvSpPr txBox="1"/>
          <p:nvPr/>
        </p:nvSpPr>
        <p:spPr>
          <a:xfrm>
            <a:off x="898601" y="3659550"/>
            <a:ext cx="446100" cy="292500"/>
          </a:xfrm>
          <a:prstGeom prst="rect">
            <a:avLst/>
          </a:prstGeom>
          <a:noFill/>
          <a:ln>
            <a:noFill/>
          </a:ln>
        </p:spPr>
        <p:txBody>
          <a:bodyPr spcFirstLastPara="1" wrap="square" lIns="68575" tIns="68575" rIns="68575" bIns="68575" anchor="t" anchorCtr="0">
            <a:spAutoFit/>
          </a:bodyPr>
          <a:lstStyle/>
          <a:p>
            <a:pPr marL="0" lvl="0" indent="0" algn="l" rtl="0">
              <a:spcBef>
                <a:spcPts val="0"/>
              </a:spcBef>
              <a:spcAft>
                <a:spcPts val="0"/>
              </a:spcAft>
              <a:buNone/>
            </a:pPr>
            <a:r>
              <a:rPr lang="en" sz="1000" b="1"/>
              <a:t>160S</a:t>
            </a:r>
            <a:endParaRPr sz="1000" b="1"/>
          </a:p>
        </p:txBody>
      </p:sp>
      <p:sp>
        <p:nvSpPr>
          <p:cNvPr id="214" name="Google Shape;214;p35"/>
          <p:cNvSpPr txBox="1"/>
          <p:nvPr/>
        </p:nvSpPr>
        <p:spPr>
          <a:xfrm>
            <a:off x="898601" y="4216675"/>
            <a:ext cx="446100" cy="292500"/>
          </a:xfrm>
          <a:prstGeom prst="rect">
            <a:avLst/>
          </a:prstGeom>
          <a:noFill/>
          <a:ln>
            <a:noFill/>
          </a:ln>
        </p:spPr>
        <p:txBody>
          <a:bodyPr spcFirstLastPara="1" wrap="square" lIns="68575" tIns="68575" rIns="68575" bIns="68575" anchor="t" anchorCtr="0">
            <a:spAutoFit/>
          </a:bodyPr>
          <a:lstStyle/>
          <a:p>
            <a:pPr marL="0" lvl="0" indent="0" algn="l" rtl="0">
              <a:spcBef>
                <a:spcPts val="0"/>
              </a:spcBef>
              <a:spcAft>
                <a:spcPts val="0"/>
              </a:spcAft>
              <a:buNone/>
            </a:pPr>
            <a:r>
              <a:rPr lang="en" sz="1000" b="1"/>
              <a:t>160P</a:t>
            </a:r>
            <a:endParaRPr sz="1000" b="1"/>
          </a:p>
        </p:txBody>
      </p:sp>
      <p:sp>
        <p:nvSpPr>
          <p:cNvPr id="215" name="Google Shape;215;p35"/>
          <p:cNvSpPr txBox="1"/>
          <p:nvPr/>
        </p:nvSpPr>
        <p:spPr>
          <a:xfrm>
            <a:off x="6604025" y="887075"/>
            <a:ext cx="1148100" cy="292500"/>
          </a:xfrm>
          <a:prstGeom prst="rect">
            <a:avLst/>
          </a:prstGeom>
          <a:noFill/>
          <a:ln>
            <a:noFill/>
          </a:ln>
        </p:spPr>
        <p:txBody>
          <a:bodyPr spcFirstLastPara="1" wrap="square" lIns="68575" tIns="68575" rIns="68575" bIns="68575" anchor="t" anchorCtr="0">
            <a:spAutoFit/>
          </a:bodyPr>
          <a:lstStyle/>
          <a:p>
            <a:pPr marL="0" lvl="0" indent="0" algn="l" rtl="0">
              <a:spcBef>
                <a:spcPts val="0"/>
              </a:spcBef>
              <a:spcAft>
                <a:spcPts val="0"/>
              </a:spcAft>
              <a:buNone/>
            </a:pPr>
            <a:r>
              <a:rPr lang="en" sz="1000" b="1"/>
              <a:t>SIFS + delta</a:t>
            </a:r>
            <a:endParaRPr sz="1000" b="1"/>
          </a:p>
        </p:txBody>
      </p:sp>
      <p:cxnSp>
        <p:nvCxnSpPr>
          <p:cNvPr id="216" name="Google Shape;216;p35"/>
          <p:cNvCxnSpPr/>
          <p:nvPr/>
        </p:nvCxnSpPr>
        <p:spPr>
          <a:xfrm flipH="1">
            <a:off x="6508626" y="880925"/>
            <a:ext cx="19200" cy="3810000"/>
          </a:xfrm>
          <a:prstGeom prst="straightConnector1">
            <a:avLst/>
          </a:prstGeom>
          <a:noFill/>
          <a:ln w="19050" cap="flat" cmpd="sng">
            <a:solidFill>
              <a:srgbClr val="CC092F"/>
            </a:solidFill>
            <a:prstDash val="dash"/>
            <a:round/>
            <a:headEnd type="none" w="med" len="med"/>
            <a:tailEnd type="none" w="med" len="med"/>
          </a:ln>
        </p:spPr>
      </p:cxnSp>
      <p:cxnSp>
        <p:nvCxnSpPr>
          <p:cNvPr id="217" name="Google Shape;217;p35"/>
          <p:cNvCxnSpPr/>
          <p:nvPr/>
        </p:nvCxnSpPr>
        <p:spPr>
          <a:xfrm flipH="1">
            <a:off x="7423026" y="880925"/>
            <a:ext cx="19200" cy="3810000"/>
          </a:xfrm>
          <a:prstGeom prst="straightConnector1">
            <a:avLst/>
          </a:prstGeom>
          <a:noFill/>
          <a:ln w="19050" cap="flat" cmpd="sng">
            <a:solidFill>
              <a:srgbClr val="CC092F"/>
            </a:solidFill>
            <a:prstDash val="dash"/>
            <a:round/>
            <a:headEnd type="none" w="med" len="med"/>
            <a:tailEnd type="none" w="med" len="med"/>
          </a:ln>
        </p:spPr>
      </p:cxnSp>
      <p:cxnSp>
        <p:nvCxnSpPr>
          <p:cNvPr id="218" name="Google Shape;218;p35"/>
          <p:cNvCxnSpPr/>
          <p:nvPr/>
        </p:nvCxnSpPr>
        <p:spPr>
          <a:xfrm flipH="1">
            <a:off x="5137026" y="880925"/>
            <a:ext cx="19200" cy="3810000"/>
          </a:xfrm>
          <a:prstGeom prst="straightConnector1">
            <a:avLst/>
          </a:prstGeom>
          <a:noFill/>
          <a:ln w="19050" cap="flat" cmpd="sng">
            <a:solidFill>
              <a:srgbClr val="CC092F"/>
            </a:solidFill>
            <a:prstDash val="dash"/>
            <a:round/>
            <a:headEnd type="none" w="med" len="med"/>
            <a:tailEnd type="none" w="med" len="med"/>
          </a:ln>
        </p:spPr>
      </p:cxnSp>
      <p:cxnSp>
        <p:nvCxnSpPr>
          <p:cNvPr id="219" name="Google Shape;219;p35"/>
          <p:cNvCxnSpPr/>
          <p:nvPr/>
        </p:nvCxnSpPr>
        <p:spPr>
          <a:xfrm flipH="1">
            <a:off x="5670426" y="880925"/>
            <a:ext cx="19200" cy="3810000"/>
          </a:xfrm>
          <a:prstGeom prst="straightConnector1">
            <a:avLst/>
          </a:prstGeom>
          <a:noFill/>
          <a:ln w="19050" cap="flat" cmpd="sng">
            <a:solidFill>
              <a:srgbClr val="CC092F"/>
            </a:solidFill>
            <a:prstDash val="dash"/>
            <a:round/>
            <a:headEnd type="none" w="med" len="med"/>
            <a:tailEnd type="none" w="med" len="med"/>
          </a:ln>
        </p:spPr>
      </p:cxnSp>
      <p:cxnSp>
        <p:nvCxnSpPr>
          <p:cNvPr id="220" name="Google Shape;220;p35"/>
          <p:cNvCxnSpPr/>
          <p:nvPr/>
        </p:nvCxnSpPr>
        <p:spPr>
          <a:xfrm flipH="1">
            <a:off x="3917826" y="880925"/>
            <a:ext cx="19200" cy="3810000"/>
          </a:xfrm>
          <a:prstGeom prst="straightConnector1">
            <a:avLst/>
          </a:prstGeom>
          <a:noFill/>
          <a:ln w="19050" cap="flat" cmpd="sng">
            <a:solidFill>
              <a:srgbClr val="CC092F"/>
            </a:solidFill>
            <a:prstDash val="dash"/>
            <a:round/>
            <a:headEnd type="none" w="med" len="med"/>
            <a:tailEnd type="none" w="med" len="med"/>
          </a:ln>
        </p:spPr>
      </p:cxnSp>
      <p:cxnSp>
        <p:nvCxnSpPr>
          <p:cNvPr id="221" name="Google Shape;221;p35"/>
          <p:cNvCxnSpPr/>
          <p:nvPr/>
        </p:nvCxnSpPr>
        <p:spPr>
          <a:xfrm flipH="1">
            <a:off x="4375026" y="880925"/>
            <a:ext cx="19200" cy="3810000"/>
          </a:xfrm>
          <a:prstGeom prst="straightConnector1">
            <a:avLst/>
          </a:prstGeom>
          <a:noFill/>
          <a:ln w="19050" cap="flat" cmpd="sng">
            <a:solidFill>
              <a:srgbClr val="CC092F"/>
            </a:solidFill>
            <a:prstDash val="dash"/>
            <a:round/>
            <a:headEnd type="none" w="med" len="med"/>
            <a:tailEnd type="none" w="med" len="med"/>
          </a:ln>
        </p:spPr>
      </p:cxnSp>
      <p:cxnSp>
        <p:nvCxnSpPr>
          <p:cNvPr id="222" name="Google Shape;222;p35"/>
          <p:cNvCxnSpPr/>
          <p:nvPr/>
        </p:nvCxnSpPr>
        <p:spPr>
          <a:xfrm flipH="1">
            <a:off x="3079626" y="880925"/>
            <a:ext cx="19200" cy="3810000"/>
          </a:xfrm>
          <a:prstGeom prst="straightConnector1">
            <a:avLst/>
          </a:prstGeom>
          <a:noFill/>
          <a:ln w="19050" cap="flat" cmpd="sng">
            <a:solidFill>
              <a:srgbClr val="CC092F"/>
            </a:solidFill>
            <a:prstDash val="dash"/>
            <a:round/>
            <a:headEnd type="none" w="med" len="med"/>
            <a:tailEnd type="none" w="med" len="med"/>
          </a:ln>
        </p:spPr>
      </p:cxnSp>
      <p:sp>
        <p:nvSpPr>
          <p:cNvPr id="223" name="Google Shape;223;p35"/>
          <p:cNvSpPr/>
          <p:nvPr/>
        </p:nvSpPr>
        <p:spPr>
          <a:xfrm>
            <a:off x="3111925" y="2425350"/>
            <a:ext cx="828600" cy="632700"/>
          </a:xfrm>
          <a:prstGeom prst="rect">
            <a:avLst/>
          </a:prstGeom>
          <a:solidFill>
            <a:srgbClr val="C27BA0"/>
          </a:solidFill>
          <a:ln w="9525" cap="flat" cmpd="sng">
            <a:solidFill>
              <a:schemeClr val="dk2"/>
            </a:solidFill>
            <a:prstDash val="solid"/>
            <a:round/>
            <a:headEnd type="none" w="sm" len="sm"/>
            <a:tailEnd type="none" w="sm" len="sm"/>
          </a:ln>
        </p:spPr>
        <p:txBody>
          <a:bodyPr spcFirstLastPara="1" wrap="square" lIns="68575" tIns="68575" rIns="68575" bIns="68575" anchor="ctr" anchorCtr="0">
            <a:noAutofit/>
          </a:bodyPr>
          <a:lstStyle/>
          <a:p>
            <a:pPr marL="0" lvl="0" indent="0" algn="ctr" rtl="0">
              <a:spcBef>
                <a:spcPts val="0"/>
              </a:spcBef>
              <a:spcAft>
                <a:spcPts val="0"/>
              </a:spcAft>
              <a:buClr>
                <a:schemeClr val="dk1"/>
              </a:buClr>
              <a:buSzPts val="1100"/>
              <a:buFont typeface="Arial"/>
              <a:buNone/>
            </a:pPr>
            <a:r>
              <a:rPr lang="en" sz="1000" b="1">
                <a:solidFill>
                  <a:schemeClr val="lt1"/>
                </a:solidFill>
              </a:rPr>
              <a:t>Rx second control frame (on 160S)</a:t>
            </a:r>
            <a:endParaRPr sz="800"/>
          </a:p>
        </p:txBody>
      </p:sp>
      <p:sp>
        <p:nvSpPr>
          <p:cNvPr id="224" name="Google Shape;224;p35"/>
          <p:cNvSpPr/>
          <p:nvPr/>
        </p:nvSpPr>
        <p:spPr>
          <a:xfrm>
            <a:off x="3111925" y="3989175"/>
            <a:ext cx="828600" cy="592800"/>
          </a:xfrm>
          <a:prstGeom prst="rect">
            <a:avLst/>
          </a:prstGeom>
          <a:solidFill>
            <a:srgbClr val="9900FF"/>
          </a:solidFill>
          <a:ln w="9525" cap="flat" cmpd="sng">
            <a:solidFill>
              <a:schemeClr val="dk2"/>
            </a:solidFill>
            <a:prstDash val="solid"/>
            <a:round/>
            <a:headEnd type="none" w="sm" len="sm"/>
            <a:tailEnd type="none" w="sm" len="sm"/>
          </a:ln>
        </p:spPr>
        <p:txBody>
          <a:bodyPr spcFirstLastPara="1" wrap="square" lIns="68575" tIns="68575" rIns="68575" bIns="68575" anchor="ctr" anchorCtr="0">
            <a:noAutofit/>
          </a:bodyPr>
          <a:lstStyle/>
          <a:p>
            <a:pPr marL="0" lvl="0" indent="0" algn="ctr" rtl="0">
              <a:spcBef>
                <a:spcPts val="0"/>
              </a:spcBef>
              <a:spcAft>
                <a:spcPts val="0"/>
              </a:spcAft>
              <a:buNone/>
            </a:pPr>
            <a:r>
              <a:rPr lang="en" sz="1000" b="1">
                <a:solidFill>
                  <a:schemeClr val="lt1"/>
                </a:solidFill>
              </a:rPr>
              <a:t>Rx second control frame  (on 160P)</a:t>
            </a:r>
            <a:endParaRPr sz="800"/>
          </a:p>
        </p:txBody>
      </p:sp>
      <p:sp>
        <p:nvSpPr>
          <p:cNvPr id="225" name="Google Shape;225;p35"/>
          <p:cNvSpPr/>
          <p:nvPr/>
        </p:nvSpPr>
        <p:spPr>
          <a:xfrm>
            <a:off x="1378550" y="3073575"/>
            <a:ext cx="1317900" cy="507900"/>
          </a:xfrm>
          <a:prstGeom prst="rect">
            <a:avLst/>
          </a:prstGeom>
          <a:solidFill>
            <a:srgbClr val="C27BA0"/>
          </a:solidFill>
          <a:ln w="9525" cap="flat" cmpd="sng">
            <a:solidFill>
              <a:schemeClr val="dk2"/>
            </a:solidFill>
            <a:prstDash val="solid"/>
            <a:round/>
            <a:headEnd type="none" w="sm" len="sm"/>
            <a:tailEnd type="none" w="sm" len="sm"/>
          </a:ln>
        </p:spPr>
        <p:txBody>
          <a:bodyPr spcFirstLastPara="1" wrap="square" lIns="68575" tIns="68575" rIns="68575" bIns="68575" anchor="ctr" anchorCtr="0">
            <a:noAutofit/>
          </a:bodyPr>
          <a:lstStyle/>
          <a:p>
            <a:pPr marL="0" lvl="0" indent="0" algn="ctr" rtl="0">
              <a:spcBef>
                <a:spcPts val="0"/>
              </a:spcBef>
              <a:spcAft>
                <a:spcPts val="0"/>
              </a:spcAft>
              <a:buNone/>
            </a:pPr>
            <a:r>
              <a:rPr lang="en" sz="1000" b="1">
                <a:solidFill>
                  <a:schemeClr val="lt1"/>
                </a:solidFill>
              </a:rPr>
              <a:t>Rx subband switch control frame (on 160P)</a:t>
            </a:r>
            <a:endParaRPr sz="1000" b="1">
              <a:solidFill>
                <a:schemeClr val="lt1"/>
              </a:solidFill>
            </a:endParaRPr>
          </a:p>
        </p:txBody>
      </p:sp>
      <p:sp>
        <p:nvSpPr>
          <p:cNvPr id="226" name="Google Shape;226;p35"/>
          <p:cNvSpPr/>
          <p:nvPr/>
        </p:nvSpPr>
        <p:spPr>
          <a:xfrm>
            <a:off x="1378550" y="4008375"/>
            <a:ext cx="1320000" cy="563700"/>
          </a:xfrm>
          <a:prstGeom prst="rect">
            <a:avLst/>
          </a:prstGeom>
          <a:solidFill>
            <a:srgbClr val="9900FF"/>
          </a:solidFill>
          <a:ln w="9525" cap="flat" cmpd="sng">
            <a:solidFill>
              <a:schemeClr val="dk2"/>
            </a:solidFill>
            <a:prstDash val="solid"/>
            <a:round/>
            <a:headEnd type="none" w="sm" len="sm"/>
            <a:tailEnd type="none" w="sm" len="sm"/>
          </a:ln>
        </p:spPr>
        <p:txBody>
          <a:bodyPr spcFirstLastPara="1" wrap="square" lIns="68575" tIns="68575" rIns="68575" bIns="68575" anchor="ctr" anchorCtr="0">
            <a:noAutofit/>
          </a:bodyPr>
          <a:lstStyle/>
          <a:p>
            <a:pPr marL="0" lvl="0" indent="0" algn="ctr" rtl="0">
              <a:spcBef>
                <a:spcPts val="0"/>
              </a:spcBef>
              <a:spcAft>
                <a:spcPts val="0"/>
              </a:spcAft>
              <a:buNone/>
            </a:pPr>
            <a:r>
              <a:rPr lang="en" sz="1000" b="1">
                <a:solidFill>
                  <a:schemeClr val="lt1"/>
                </a:solidFill>
              </a:rPr>
              <a:t>Rx subband switch (on 160P)</a:t>
            </a:r>
            <a:endParaRPr sz="1000" b="1">
              <a:solidFill>
                <a:schemeClr val="lt1"/>
              </a:solidFill>
            </a:endParaRPr>
          </a:p>
        </p:txBody>
      </p:sp>
      <p:sp>
        <p:nvSpPr>
          <p:cNvPr id="227" name="Google Shape;227;p35"/>
          <p:cNvSpPr/>
          <p:nvPr/>
        </p:nvSpPr>
        <p:spPr>
          <a:xfrm>
            <a:off x="4407325" y="2550200"/>
            <a:ext cx="755400" cy="507900"/>
          </a:xfrm>
          <a:prstGeom prst="rect">
            <a:avLst/>
          </a:prstGeom>
          <a:solidFill>
            <a:srgbClr val="C27BA0"/>
          </a:solidFill>
          <a:ln w="9525" cap="flat" cmpd="sng">
            <a:solidFill>
              <a:schemeClr val="dk2"/>
            </a:solidFill>
            <a:prstDash val="solid"/>
            <a:round/>
            <a:headEnd type="none" w="sm" len="sm"/>
            <a:tailEnd type="none" w="sm" len="sm"/>
          </a:ln>
        </p:spPr>
        <p:txBody>
          <a:bodyPr spcFirstLastPara="1" wrap="square" lIns="68575" tIns="68575" rIns="68575" bIns="68575" anchor="ctr" anchorCtr="0">
            <a:noAutofit/>
          </a:bodyPr>
          <a:lstStyle/>
          <a:p>
            <a:pPr marL="0" lvl="0" indent="0" algn="ctr" rtl="0">
              <a:spcBef>
                <a:spcPts val="0"/>
              </a:spcBef>
              <a:spcAft>
                <a:spcPts val="0"/>
              </a:spcAft>
              <a:buNone/>
            </a:pPr>
            <a:r>
              <a:rPr lang="en" sz="1000" b="1">
                <a:solidFill>
                  <a:schemeClr val="lt1"/>
                </a:solidFill>
              </a:rPr>
              <a:t>Tx Response (on 160S)</a:t>
            </a:r>
            <a:endParaRPr sz="800"/>
          </a:p>
        </p:txBody>
      </p:sp>
      <p:sp>
        <p:nvSpPr>
          <p:cNvPr id="228" name="Google Shape;228;p35"/>
          <p:cNvSpPr/>
          <p:nvPr/>
        </p:nvSpPr>
        <p:spPr>
          <a:xfrm>
            <a:off x="4407325" y="4018400"/>
            <a:ext cx="755400" cy="563700"/>
          </a:xfrm>
          <a:prstGeom prst="rect">
            <a:avLst/>
          </a:prstGeom>
          <a:solidFill>
            <a:srgbClr val="9900FF"/>
          </a:solidFill>
          <a:ln w="9525" cap="flat" cmpd="sng">
            <a:solidFill>
              <a:schemeClr val="dk2"/>
            </a:solidFill>
            <a:prstDash val="solid"/>
            <a:round/>
            <a:headEnd type="none" w="sm" len="sm"/>
            <a:tailEnd type="none" w="sm" len="sm"/>
          </a:ln>
        </p:spPr>
        <p:txBody>
          <a:bodyPr spcFirstLastPara="1" wrap="square" lIns="68575" tIns="68575" rIns="68575" bIns="68575" anchor="ctr" anchorCtr="0">
            <a:noAutofit/>
          </a:bodyPr>
          <a:lstStyle/>
          <a:p>
            <a:pPr marL="0" lvl="0" indent="0" algn="ctr" rtl="0">
              <a:spcBef>
                <a:spcPts val="0"/>
              </a:spcBef>
              <a:spcAft>
                <a:spcPts val="0"/>
              </a:spcAft>
              <a:buNone/>
            </a:pPr>
            <a:r>
              <a:rPr lang="en" sz="1000" b="1">
                <a:solidFill>
                  <a:schemeClr val="lt1"/>
                </a:solidFill>
              </a:rPr>
              <a:t>Tx Response  (on 160P)</a:t>
            </a:r>
            <a:endParaRPr sz="800"/>
          </a:p>
        </p:txBody>
      </p:sp>
      <p:sp>
        <p:nvSpPr>
          <p:cNvPr id="229" name="Google Shape;229;p35"/>
          <p:cNvSpPr/>
          <p:nvPr/>
        </p:nvSpPr>
        <p:spPr>
          <a:xfrm>
            <a:off x="5649850" y="1251575"/>
            <a:ext cx="912000" cy="3330600"/>
          </a:xfrm>
          <a:prstGeom prst="rect">
            <a:avLst/>
          </a:prstGeom>
          <a:solidFill>
            <a:srgbClr val="1155CC"/>
          </a:solidFill>
          <a:ln w="9525" cap="flat" cmpd="sng">
            <a:solidFill>
              <a:srgbClr val="CC092F"/>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200" b="1">
                <a:solidFill>
                  <a:schemeClr val="lt1"/>
                </a:solidFill>
              </a:rPr>
              <a:t>320 MHz DL/UL OFDMA</a:t>
            </a:r>
            <a:endParaRPr sz="1200"/>
          </a:p>
        </p:txBody>
      </p:sp>
      <p:sp>
        <p:nvSpPr>
          <p:cNvPr id="230" name="Google Shape;230;p35"/>
          <p:cNvSpPr/>
          <p:nvPr/>
        </p:nvSpPr>
        <p:spPr>
          <a:xfrm>
            <a:off x="7455325" y="3083600"/>
            <a:ext cx="912000" cy="507900"/>
          </a:xfrm>
          <a:prstGeom prst="rect">
            <a:avLst/>
          </a:prstGeom>
          <a:solidFill>
            <a:srgbClr val="C27BA0"/>
          </a:solidFill>
          <a:ln w="9525" cap="flat" cmpd="sng">
            <a:solidFill>
              <a:schemeClr val="dk2"/>
            </a:solidFill>
            <a:prstDash val="solid"/>
            <a:round/>
            <a:headEnd type="none" w="sm" len="sm"/>
            <a:tailEnd type="none" w="sm" len="sm"/>
          </a:ln>
        </p:spPr>
        <p:txBody>
          <a:bodyPr spcFirstLastPara="1" wrap="square" lIns="68575" tIns="68575" rIns="68575" bIns="68575" anchor="ctr" anchorCtr="0">
            <a:noAutofit/>
          </a:bodyPr>
          <a:lstStyle/>
          <a:p>
            <a:pPr marL="0" lvl="0" indent="0" algn="ctr" rtl="0">
              <a:spcBef>
                <a:spcPts val="0"/>
              </a:spcBef>
              <a:spcAft>
                <a:spcPts val="0"/>
              </a:spcAft>
              <a:buNone/>
            </a:pPr>
            <a:r>
              <a:rPr lang="en" sz="1000" b="1">
                <a:solidFill>
                  <a:schemeClr val="lt1"/>
                </a:solidFill>
              </a:rPr>
              <a:t>Switch back to 160P</a:t>
            </a:r>
            <a:endParaRPr sz="800"/>
          </a:p>
        </p:txBody>
      </p:sp>
      <p:cxnSp>
        <p:nvCxnSpPr>
          <p:cNvPr id="231" name="Google Shape;231;p35"/>
          <p:cNvCxnSpPr/>
          <p:nvPr/>
        </p:nvCxnSpPr>
        <p:spPr>
          <a:xfrm rot="10800000" flipH="1">
            <a:off x="546500" y="2293025"/>
            <a:ext cx="8136000" cy="4500"/>
          </a:xfrm>
          <a:prstGeom prst="straightConnector1">
            <a:avLst/>
          </a:prstGeom>
          <a:noFill/>
          <a:ln w="19050" cap="flat" cmpd="sng">
            <a:solidFill>
              <a:schemeClr val="dk1"/>
            </a:solidFill>
            <a:prstDash val="solid"/>
            <a:round/>
            <a:headEnd type="none" w="med" len="med"/>
            <a:tailEnd type="triangle" w="med" len="med"/>
          </a:ln>
        </p:spPr>
      </p:cxnSp>
      <p:sp>
        <p:nvSpPr>
          <p:cNvPr id="232" name="Google Shape;232;p35"/>
          <p:cNvSpPr/>
          <p:nvPr/>
        </p:nvSpPr>
        <p:spPr>
          <a:xfrm>
            <a:off x="1380675" y="1167625"/>
            <a:ext cx="1317900" cy="1106400"/>
          </a:xfrm>
          <a:prstGeom prst="rect">
            <a:avLst/>
          </a:prstGeom>
          <a:solidFill>
            <a:srgbClr val="38761D"/>
          </a:solidFill>
          <a:ln w="9525" cap="flat" cmpd="sng">
            <a:solidFill>
              <a:schemeClr val="dk2"/>
            </a:solidFill>
            <a:prstDash val="solid"/>
            <a:round/>
            <a:headEnd type="none" w="sm" len="sm"/>
            <a:tailEnd type="none" w="sm" len="sm"/>
          </a:ln>
        </p:spPr>
        <p:txBody>
          <a:bodyPr spcFirstLastPara="1" wrap="square" lIns="68575" tIns="68575" rIns="68575" bIns="68575" anchor="ctr" anchorCtr="0">
            <a:noAutofit/>
          </a:bodyPr>
          <a:lstStyle/>
          <a:p>
            <a:pPr marL="0" lvl="0" indent="0" algn="ctr" rtl="0">
              <a:spcBef>
                <a:spcPts val="0"/>
              </a:spcBef>
              <a:spcAft>
                <a:spcPts val="0"/>
              </a:spcAft>
              <a:buNone/>
            </a:pPr>
            <a:r>
              <a:rPr lang="en" sz="1000" b="1">
                <a:solidFill>
                  <a:schemeClr val="lt1"/>
                </a:solidFill>
              </a:rPr>
              <a:t>“Subband switch” control frame (with padding for DSO)</a:t>
            </a:r>
            <a:endParaRPr sz="1000" b="1">
              <a:solidFill>
                <a:schemeClr val="lt1"/>
              </a:solidFill>
            </a:endParaRPr>
          </a:p>
        </p:txBody>
      </p:sp>
      <p:sp>
        <p:nvSpPr>
          <p:cNvPr id="233" name="Google Shape;233;p35"/>
          <p:cNvSpPr/>
          <p:nvPr/>
        </p:nvSpPr>
        <p:spPr>
          <a:xfrm>
            <a:off x="3111925" y="1175375"/>
            <a:ext cx="828600" cy="1106400"/>
          </a:xfrm>
          <a:prstGeom prst="rect">
            <a:avLst/>
          </a:prstGeom>
          <a:solidFill>
            <a:srgbClr val="38761D"/>
          </a:solidFill>
          <a:ln w="9525" cap="flat" cmpd="sng">
            <a:solidFill>
              <a:schemeClr val="dk2"/>
            </a:solidFill>
            <a:prstDash val="solid"/>
            <a:round/>
            <a:headEnd type="none" w="sm" len="sm"/>
            <a:tailEnd type="none" w="sm" len="sm"/>
          </a:ln>
        </p:spPr>
        <p:txBody>
          <a:bodyPr spcFirstLastPara="1" wrap="square" lIns="68575" tIns="68575" rIns="68575" bIns="68575" anchor="ctr" anchorCtr="0">
            <a:noAutofit/>
          </a:bodyPr>
          <a:lstStyle/>
          <a:p>
            <a:pPr marL="0" lvl="0" indent="0" algn="ctr" rtl="0">
              <a:spcBef>
                <a:spcPts val="0"/>
              </a:spcBef>
              <a:spcAft>
                <a:spcPts val="0"/>
              </a:spcAft>
              <a:buNone/>
            </a:pPr>
            <a:r>
              <a:rPr lang="en" sz="1000" b="1">
                <a:solidFill>
                  <a:schemeClr val="lt1"/>
                </a:solidFill>
              </a:rPr>
              <a:t>Second control frame</a:t>
            </a:r>
            <a:endParaRPr sz="1000" b="1">
              <a:solidFill>
                <a:schemeClr val="lt1"/>
              </a:solidFill>
            </a:endParaRPr>
          </a:p>
          <a:p>
            <a:pPr marL="0" lvl="0" indent="0" algn="l" rtl="0">
              <a:spcBef>
                <a:spcPts val="0"/>
              </a:spcBef>
              <a:spcAft>
                <a:spcPts val="0"/>
              </a:spcAft>
              <a:buNone/>
            </a:pPr>
            <a:endParaRPr sz="800"/>
          </a:p>
        </p:txBody>
      </p:sp>
      <p:cxnSp>
        <p:nvCxnSpPr>
          <p:cNvPr id="234" name="Google Shape;234;p35"/>
          <p:cNvCxnSpPr/>
          <p:nvPr/>
        </p:nvCxnSpPr>
        <p:spPr>
          <a:xfrm rot="10800000" flipH="1">
            <a:off x="546500" y="3588425"/>
            <a:ext cx="8136000" cy="4500"/>
          </a:xfrm>
          <a:prstGeom prst="straightConnector1">
            <a:avLst/>
          </a:prstGeom>
          <a:noFill/>
          <a:ln w="19050" cap="flat" cmpd="sng">
            <a:solidFill>
              <a:schemeClr val="dk1"/>
            </a:solidFill>
            <a:prstDash val="solid"/>
            <a:round/>
            <a:headEnd type="none" w="med" len="med"/>
            <a:tailEnd type="triangle" w="med" len="med"/>
          </a:ln>
        </p:spPr>
      </p:cxnSp>
      <p:cxnSp>
        <p:nvCxnSpPr>
          <p:cNvPr id="235" name="Google Shape;235;p35"/>
          <p:cNvCxnSpPr/>
          <p:nvPr/>
        </p:nvCxnSpPr>
        <p:spPr>
          <a:xfrm rot="10800000" flipH="1">
            <a:off x="546500" y="4579025"/>
            <a:ext cx="8136000" cy="4500"/>
          </a:xfrm>
          <a:prstGeom prst="straightConnector1">
            <a:avLst/>
          </a:prstGeom>
          <a:noFill/>
          <a:ln w="19050" cap="flat" cmpd="sng">
            <a:solidFill>
              <a:schemeClr val="dk1"/>
            </a:solidFill>
            <a:prstDash val="solid"/>
            <a:round/>
            <a:headEnd type="none" w="med" len="med"/>
            <a:tailEnd type="triangle" w="med" len="med"/>
          </a:ln>
        </p:spPr>
      </p:cxnSp>
      <p:sp>
        <p:nvSpPr>
          <p:cNvPr id="236" name="Google Shape;236;p35"/>
          <p:cNvSpPr txBox="1">
            <a:spLocks noGrp="1"/>
          </p:cNvSpPr>
          <p:nvPr>
            <p:ph type="sldNum" idx="12"/>
          </p:nvPr>
        </p:nvSpPr>
        <p:spPr>
          <a:xfrm>
            <a:off x="8556784" y="4749851"/>
            <a:ext cx="548700" cy="393600"/>
          </a:xfrm>
          <a:prstGeom prst="rect">
            <a:avLst/>
          </a:prstGeom>
        </p:spPr>
        <p:txBody>
          <a:bodyPr spcFirstLastPara="1" wrap="square" lIns="0" tIns="0" rIns="0" bIns="0" anchor="t" anchorCtr="0">
            <a:noAutofit/>
          </a:bodyPr>
          <a:lstStyle/>
          <a:p>
            <a:pPr marL="0" lvl="0" indent="0" algn="r" rtl="0">
              <a:spcBef>
                <a:spcPts val="0"/>
              </a:spcBef>
              <a:spcAft>
                <a:spcPts val="0"/>
              </a:spcAft>
              <a:buNone/>
            </a:pPr>
            <a:fld id="{00000000-1234-1234-1234-123412341234}" type="slidenum">
              <a:rPr lang="en"/>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Google Shape;241;p36"/>
          <p:cNvSpPr txBox="1">
            <a:spLocks noGrp="1"/>
          </p:cNvSpPr>
          <p:nvPr>
            <p:ph type="title"/>
          </p:nvPr>
        </p:nvSpPr>
        <p:spPr>
          <a:xfrm>
            <a:off x="404733" y="502774"/>
            <a:ext cx="8630400" cy="378000"/>
          </a:xfrm>
          <a:prstGeom prst="rect">
            <a:avLst/>
          </a:prstGeom>
          <a:noFill/>
          <a:ln>
            <a:noFill/>
          </a:ln>
        </p:spPr>
        <p:txBody>
          <a:bodyPr spcFirstLastPara="1" wrap="square" lIns="68575" tIns="68575" rIns="68575" bIns="68575" anchor="ctr" anchorCtr="0">
            <a:noAutofit/>
          </a:bodyPr>
          <a:lstStyle/>
          <a:p>
            <a:pPr marL="0" marR="0" lvl="0" indent="0" algn="l" rtl="0">
              <a:lnSpc>
                <a:spcPct val="85000"/>
              </a:lnSpc>
              <a:spcBef>
                <a:spcPts val="0"/>
              </a:spcBef>
              <a:spcAft>
                <a:spcPts val="0"/>
              </a:spcAft>
              <a:buClr>
                <a:schemeClr val="dk2"/>
              </a:buClr>
              <a:buSzPts val="1100"/>
              <a:buFont typeface="Arial"/>
              <a:buNone/>
            </a:pPr>
            <a:r>
              <a:rPr lang="en" sz="2000"/>
              <a:t>Capability details (1)</a:t>
            </a:r>
            <a:endParaRPr sz="2000"/>
          </a:p>
        </p:txBody>
      </p:sp>
      <p:sp>
        <p:nvSpPr>
          <p:cNvPr id="242" name="Google Shape;242;p36"/>
          <p:cNvSpPr txBox="1">
            <a:spLocks noGrp="1"/>
          </p:cNvSpPr>
          <p:nvPr>
            <p:ph type="body" idx="1"/>
          </p:nvPr>
        </p:nvSpPr>
        <p:spPr>
          <a:xfrm>
            <a:off x="118350" y="823050"/>
            <a:ext cx="8867100" cy="3889500"/>
          </a:xfrm>
          <a:prstGeom prst="rect">
            <a:avLst/>
          </a:prstGeom>
          <a:noFill/>
          <a:ln>
            <a:noFill/>
          </a:ln>
        </p:spPr>
        <p:txBody>
          <a:bodyPr spcFirstLastPara="1" wrap="square" lIns="68575" tIns="68575" rIns="68575" bIns="68575" anchor="t" anchorCtr="0">
            <a:noAutofit/>
          </a:bodyPr>
          <a:lstStyle/>
          <a:p>
            <a:pPr marL="457200" lvl="0" indent="-311150" algn="just" rtl="0">
              <a:spcBef>
                <a:spcPts val="900"/>
              </a:spcBef>
              <a:spcAft>
                <a:spcPts val="0"/>
              </a:spcAft>
              <a:buSzPts val="1300"/>
              <a:buChar char="●"/>
            </a:pPr>
            <a:r>
              <a:rPr lang="en" sz="1300" b="0"/>
              <a:t>Whether the non-AP/AP support DSO</a:t>
            </a:r>
            <a:endParaRPr sz="1300" b="0"/>
          </a:p>
          <a:p>
            <a:pPr marL="457200" lvl="0" indent="-311150" algn="just" rtl="0">
              <a:spcBef>
                <a:spcPts val="900"/>
              </a:spcBef>
              <a:spcAft>
                <a:spcPts val="0"/>
              </a:spcAft>
              <a:buSzPts val="1300"/>
              <a:buChar char="●"/>
            </a:pPr>
            <a:r>
              <a:rPr lang="en" sz="1300" b="0"/>
              <a:t>Operating bandwidth of the non-AP/AP</a:t>
            </a:r>
            <a:endParaRPr sz="1300" b="0"/>
          </a:p>
          <a:p>
            <a:pPr marL="914400" lvl="1" indent="-311150" algn="just" rtl="0">
              <a:spcBef>
                <a:spcPts val="900"/>
              </a:spcBef>
              <a:spcAft>
                <a:spcPts val="0"/>
              </a:spcAft>
              <a:buSzPts val="1300"/>
              <a:buChar char="○"/>
            </a:pPr>
            <a:r>
              <a:rPr lang="en" sz="1300"/>
              <a:t>A non-AP bandwidth of 20MHz, 40MHz, 80MHz, 160MHz can be supported within any larger operating bandwidth of the AP. The scheme should allow smaller bandwidth non-APs to accommodate any low power non-AP implementations </a:t>
            </a:r>
            <a:endParaRPr sz="1300" b="0"/>
          </a:p>
          <a:p>
            <a:pPr marL="457200" lvl="0" indent="-311150" algn="just" rtl="0">
              <a:spcBef>
                <a:spcPts val="900"/>
              </a:spcBef>
              <a:spcAft>
                <a:spcPts val="0"/>
              </a:spcAft>
              <a:buSzPts val="1300"/>
              <a:buChar char="●"/>
            </a:pPr>
            <a:r>
              <a:rPr lang="en" sz="1300" b="0"/>
              <a:t>DSO switching positions of the non-AP</a:t>
            </a:r>
            <a:endParaRPr sz="1300" b="0"/>
          </a:p>
          <a:p>
            <a:pPr marL="914400" lvl="1" indent="-311150" algn="just" rtl="0">
              <a:spcBef>
                <a:spcPts val="900"/>
              </a:spcBef>
              <a:spcAft>
                <a:spcPts val="0"/>
              </a:spcAft>
              <a:buSzPts val="1300"/>
              <a:buChar char="○"/>
            </a:pPr>
            <a:r>
              <a:rPr lang="en" sz="1300"/>
              <a:t>Theoretically, number of new switching positions is (AP_bandwidth/non-AP_bandwidth)-1</a:t>
            </a:r>
            <a:endParaRPr sz="1300"/>
          </a:p>
          <a:p>
            <a:pPr marL="914400" lvl="1" indent="-311150" algn="just" rtl="0">
              <a:spcBef>
                <a:spcPts val="900"/>
              </a:spcBef>
              <a:spcAft>
                <a:spcPts val="0"/>
              </a:spcAft>
              <a:buSzPts val="1300"/>
              <a:buChar char="○"/>
            </a:pPr>
            <a:r>
              <a:rPr lang="en" sz="1300"/>
              <a:t>However, in practice, the non-AP or even the AP may prefer a subset of such positions.</a:t>
            </a:r>
            <a:endParaRPr sz="1300"/>
          </a:p>
          <a:p>
            <a:pPr marL="914400" lvl="1" indent="-311150" algn="just" rtl="0">
              <a:spcBef>
                <a:spcPts val="900"/>
              </a:spcBef>
              <a:spcAft>
                <a:spcPts val="0"/>
              </a:spcAft>
              <a:buSzPts val="1300"/>
              <a:buChar char="○"/>
            </a:pPr>
            <a:r>
              <a:rPr lang="en" sz="1300"/>
              <a:t>The non-AP and AP can negotiate the subset of switching positions in the following manner</a:t>
            </a:r>
            <a:endParaRPr sz="1300"/>
          </a:p>
          <a:p>
            <a:pPr marL="1371600" lvl="2" indent="-311150" algn="just" rtl="0">
              <a:spcBef>
                <a:spcPts val="900"/>
              </a:spcBef>
              <a:spcAft>
                <a:spcPts val="0"/>
              </a:spcAft>
              <a:buSzPts val="1300"/>
              <a:buChar char="■"/>
            </a:pPr>
            <a:r>
              <a:rPr lang="en" sz="1300"/>
              <a:t>The non-AP provides a bitmap of the candidate switching positions and the AP echos the same or a subset</a:t>
            </a:r>
            <a:endParaRPr sz="1300"/>
          </a:p>
          <a:p>
            <a:pPr marL="1371600" lvl="2" indent="-311150" algn="just" rtl="0">
              <a:spcBef>
                <a:spcPts val="900"/>
              </a:spcBef>
              <a:spcAft>
                <a:spcPts val="0"/>
              </a:spcAft>
              <a:buSzPts val="1300"/>
              <a:buChar char="■"/>
            </a:pPr>
            <a:r>
              <a:rPr lang="en" sz="1300"/>
              <a:t>The non-AP provides the number of switching positions and the AP decides the exact candidate switching positions and indicates it to the non-AP in a bitmap</a:t>
            </a:r>
            <a:endParaRPr sz="1300"/>
          </a:p>
          <a:p>
            <a:pPr marL="0" marR="0" lvl="0" indent="0" algn="just" rtl="0">
              <a:lnSpc>
                <a:spcPct val="100000"/>
              </a:lnSpc>
              <a:spcBef>
                <a:spcPts val="900"/>
              </a:spcBef>
              <a:spcAft>
                <a:spcPts val="0"/>
              </a:spcAft>
              <a:buNone/>
            </a:pPr>
            <a:endParaRPr sz="1300" b="0">
              <a:solidFill>
                <a:srgbClr val="000000"/>
              </a:solidFill>
            </a:endParaRPr>
          </a:p>
        </p:txBody>
      </p:sp>
      <p:sp>
        <p:nvSpPr>
          <p:cNvPr id="243" name="Google Shape;243;p36"/>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Google Shape;248;p37"/>
          <p:cNvSpPr txBox="1">
            <a:spLocks noGrp="1"/>
          </p:cNvSpPr>
          <p:nvPr>
            <p:ph type="title"/>
          </p:nvPr>
        </p:nvSpPr>
        <p:spPr>
          <a:xfrm>
            <a:off x="404733" y="502774"/>
            <a:ext cx="8630400" cy="378000"/>
          </a:xfrm>
          <a:prstGeom prst="rect">
            <a:avLst/>
          </a:prstGeom>
          <a:noFill/>
          <a:ln>
            <a:noFill/>
          </a:ln>
        </p:spPr>
        <p:txBody>
          <a:bodyPr spcFirstLastPara="1" wrap="square" lIns="68575" tIns="68575" rIns="68575" bIns="68575" anchor="ctr" anchorCtr="0">
            <a:noAutofit/>
          </a:bodyPr>
          <a:lstStyle/>
          <a:p>
            <a:pPr marL="0" marR="0" lvl="0" indent="0" algn="l" rtl="0">
              <a:lnSpc>
                <a:spcPct val="85000"/>
              </a:lnSpc>
              <a:spcBef>
                <a:spcPts val="0"/>
              </a:spcBef>
              <a:spcAft>
                <a:spcPts val="0"/>
              </a:spcAft>
              <a:buClr>
                <a:schemeClr val="dk2"/>
              </a:buClr>
              <a:buSzPts val="1100"/>
              <a:buFont typeface="Arial"/>
              <a:buNone/>
            </a:pPr>
            <a:r>
              <a:rPr lang="en" sz="2000"/>
              <a:t>Capability details (2)</a:t>
            </a:r>
            <a:endParaRPr sz="2000"/>
          </a:p>
        </p:txBody>
      </p:sp>
      <p:sp>
        <p:nvSpPr>
          <p:cNvPr id="249" name="Google Shape;249;p37"/>
          <p:cNvSpPr txBox="1">
            <a:spLocks noGrp="1"/>
          </p:cNvSpPr>
          <p:nvPr>
            <p:ph type="body" idx="1"/>
          </p:nvPr>
        </p:nvSpPr>
        <p:spPr>
          <a:xfrm>
            <a:off x="118350" y="823050"/>
            <a:ext cx="8867100" cy="3889500"/>
          </a:xfrm>
          <a:prstGeom prst="rect">
            <a:avLst/>
          </a:prstGeom>
          <a:noFill/>
          <a:ln>
            <a:noFill/>
          </a:ln>
        </p:spPr>
        <p:txBody>
          <a:bodyPr spcFirstLastPara="1" wrap="square" lIns="68575" tIns="68575" rIns="68575" bIns="68575" anchor="t" anchorCtr="0">
            <a:noAutofit/>
          </a:bodyPr>
          <a:lstStyle/>
          <a:p>
            <a:pPr marL="457200" lvl="0" indent="-311150" algn="just" rtl="0">
              <a:spcBef>
                <a:spcPts val="900"/>
              </a:spcBef>
              <a:spcAft>
                <a:spcPts val="0"/>
              </a:spcAft>
              <a:buSzPts val="1300"/>
              <a:buChar char="●"/>
            </a:pPr>
            <a:r>
              <a:rPr lang="en" sz="1300" b="0"/>
              <a:t>Switching delay requirement</a:t>
            </a:r>
            <a:endParaRPr sz="1300" b="0"/>
          </a:p>
          <a:p>
            <a:pPr marL="914400" lvl="1" indent="-311150" algn="just" rtl="0">
              <a:spcBef>
                <a:spcPts val="900"/>
              </a:spcBef>
              <a:spcAft>
                <a:spcPts val="0"/>
              </a:spcAft>
              <a:buSzPts val="1300"/>
              <a:buChar char="○"/>
            </a:pPr>
            <a:r>
              <a:rPr lang="en" sz="1300"/>
              <a:t>This is indicated by the non-AP to the AP which provides for it through the MAC padding in the subband switch control frame</a:t>
            </a:r>
            <a:endParaRPr sz="1300"/>
          </a:p>
          <a:p>
            <a:pPr marL="914400" lvl="1" indent="-311150" algn="just" rtl="0">
              <a:spcBef>
                <a:spcPts val="900"/>
              </a:spcBef>
              <a:spcAft>
                <a:spcPts val="0"/>
              </a:spcAft>
              <a:buSzPts val="1300"/>
              <a:buChar char="○"/>
            </a:pPr>
            <a:r>
              <a:rPr lang="en" sz="1300"/>
              <a:t>The non-AP may have different switching delay requirements when DSO is used with EMLSR enabled vs. when DSO is used with EMLSR disabled and both values would need to be indicated in case EMLSR is supported</a:t>
            </a:r>
            <a:endParaRPr sz="1300"/>
          </a:p>
          <a:p>
            <a:pPr marL="457200" lvl="0" indent="-311150" algn="just" rtl="0">
              <a:spcBef>
                <a:spcPts val="900"/>
              </a:spcBef>
              <a:spcAft>
                <a:spcPts val="0"/>
              </a:spcAft>
              <a:buSzPts val="1300"/>
              <a:buChar char="●"/>
            </a:pPr>
            <a:r>
              <a:rPr lang="en" sz="1300" b="0"/>
              <a:t>Option 1 or Option 2 requirement</a:t>
            </a:r>
            <a:endParaRPr sz="1300" b="0"/>
          </a:p>
          <a:p>
            <a:pPr marL="914400" lvl="1" indent="-311150" algn="just" rtl="0">
              <a:spcBef>
                <a:spcPts val="900"/>
              </a:spcBef>
              <a:spcAft>
                <a:spcPts val="0"/>
              </a:spcAft>
              <a:buSzPts val="1300"/>
              <a:buChar char="○"/>
            </a:pPr>
            <a:r>
              <a:rPr lang="en" sz="1300"/>
              <a:t>In order to provide a response in the new switched part of the bandwidth, whether the non-AP requires 2 initial control frames (Option 1) or just 1 initial control frame (Option 2)</a:t>
            </a:r>
            <a:endParaRPr sz="1300" b="0"/>
          </a:p>
          <a:p>
            <a:pPr marL="0" marR="0" lvl="0" indent="0" algn="just" rtl="0">
              <a:lnSpc>
                <a:spcPct val="100000"/>
              </a:lnSpc>
              <a:spcBef>
                <a:spcPts val="900"/>
              </a:spcBef>
              <a:spcAft>
                <a:spcPts val="0"/>
              </a:spcAft>
              <a:buNone/>
            </a:pPr>
            <a:endParaRPr sz="1300" b="0">
              <a:solidFill>
                <a:srgbClr val="000000"/>
              </a:solidFill>
            </a:endParaRPr>
          </a:p>
        </p:txBody>
      </p:sp>
      <p:sp>
        <p:nvSpPr>
          <p:cNvPr id="250" name="Google Shape;250;p37"/>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9</a:t>
            </a:fld>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1429</Words>
  <Application>Microsoft Macintosh PowerPoint</Application>
  <PresentationFormat>On-screen Show (16:9)</PresentationFormat>
  <Paragraphs>129</Paragraphs>
  <Slides>12</Slides>
  <Notes>12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12</vt:i4>
      </vt:variant>
    </vt:vector>
  </HeadingPairs>
  <TitlesOfParts>
    <vt:vector size="16" baseType="lpstr">
      <vt:lpstr>Arial</vt:lpstr>
      <vt:lpstr>Times New Roman</vt:lpstr>
      <vt:lpstr>Simple Light</vt:lpstr>
      <vt:lpstr>802-11-Submission</vt:lpstr>
      <vt:lpstr>Further discussion on Dynamic Subband Operation</vt:lpstr>
      <vt:lpstr>Overview</vt:lpstr>
      <vt:lpstr>Background</vt:lpstr>
      <vt:lpstr>Dynamic Subband Operation </vt:lpstr>
      <vt:lpstr>Protocol details</vt:lpstr>
      <vt:lpstr>Protocol details</vt:lpstr>
      <vt:lpstr>Schematic diagram for Dynamic Subband Operation (Option 1)</vt:lpstr>
      <vt:lpstr>Capability details (1)</vt:lpstr>
      <vt:lpstr>Capability details (2)</vt:lpstr>
      <vt:lpstr>Other Aspects</vt:lpstr>
      <vt:lpstr>Straw Poll 1</vt:lpstr>
      <vt:lpstr>Reference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Further discussion on Dynamic Subband Operation</dc:title>
  <cp:lastModifiedBy>Shubhodeep Adhikari</cp:lastModifiedBy>
  <cp:revision>1</cp:revision>
  <dcterms:modified xsi:type="dcterms:W3CDTF">2024-01-15T17:03:24Z</dcterms:modified>
</cp:coreProperties>
</file>