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2" r:id="rId4"/>
    <p:sldId id="263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802.11-23/2031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802.11-23/2031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802.11-23/2031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802.11-23/2031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802.11-23/2031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802.11-23/2031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50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802.11-23/2031r0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Coex</a:t>
            </a:r>
            <a:r>
              <a:rPr lang="en-GB" dirty="0"/>
              <a:t> SC Snapshot January 2024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2024-01-14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317042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for the Coexistence Standing Committee (</a:t>
            </a:r>
            <a:r>
              <a:rPr lang="en-GB" dirty="0" err="1"/>
              <a:t>Coex</a:t>
            </a:r>
            <a:r>
              <a:rPr lang="en-GB" dirty="0"/>
              <a:t> SC) for the January 2024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January 2024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GB" dirty="0"/>
              <a:t>Meeting slot(s) </a:t>
            </a:r>
            <a:r>
              <a:rPr lang="en-GB" dirty="0">
                <a:solidFill>
                  <a:srgbClr val="FF0000"/>
                </a:solidFill>
              </a:rPr>
              <a:t>802.11 </a:t>
            </a:r>
            <a:r>
              <a:rPr lang="en-GB" dirty="0" err="1">
                <a:solidFill>
                  <a:srgbClr val="FF0000"/>
                </a:solidFill>
              </a:rPr>
              <a:t>Coex</a:t>
            </a:r>
            <a:r>
              <a:rPr lang="en-GB" dirty="0">
                <a:solidFill>
                  <a:srgbClr val="FF0000"/>
                </a:solidFill>
              </a:rPr>
              <a:t> SC</a:t>
            </a:r>
            <a:r>
              <a:rPr lang="en-GB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Tuesday</a:t>
            </a:r>
            <a:r>
              <a:rPr lang="en-GB" dirty="0"/>
              <a:t> 13:30 – 15:30h (</a:t>
            </a:r>
            <a:r>
              <a:rPr lang="en-GB" dirty="0">
                <a:solidFill>
                  <a:srgbClr val="FF0000"/>
                </a:solidFill>
              </a:rPr>
              <a:t>PM 1</a:t>
            </a:r>
            <a:r>
              <a:rPr lang="en-GB" dirty="0"/>
              <a:t>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ym typeface="Wingdings" pitchFamily="2" charset="2"/>
              </a:rPr>
              <a:t>Preparing for TUE EVE joint session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ym typeface="Wingdings" pitchFamily="2" charset="2"/>
              </a:rPr>
              <a:t>Additional submissions (if time </a:t>
            </a:r>
            <a:r>
              <a:rPr lang="en-GB" dirty="0" err="1">
                <a:sym typeface="Wingdings" pitchFamily="2" charset="2"/>
              </a:rPr>
              <a:t>termits</a:t>
            </a:r>
            <a:r>
              <a:rPr lang="en-GB" dirty="0">
                <a:sym typeface="Wingdings" pitchFamily="2" charset="2"/>
              </a:rPr>
              <a:t>)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Wednesday</a:t>
            </a:r>
            <a:r>
              <a:rPr lang="en-GB" dirty="0"/>
              <a:t> 10:30 – 12:30h (</a:t>
            </a:r>
            <a:r>
              <a:rPr lang="en-GB" dirty="0">
                <a:solidFill>
                  <a:srgbClr val="FF0000"/>
                </a:solidFill>
              </a:rPr>
              <a:t>AM2</a:t>
            </a:r>
            <a:r>
              <a:rPr lang="en-GB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Additional submissions (continued from TUE PM 1)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GB" dirty="0">
                <a:solidFill>
                  <a:srgbClr val="FF0000"/>
                </a:solidFill>
              </a:rPr>
              <a:t>Joint 802.11 </a:t>
            </a:r>
            <a:r>
              <a:rPr lang="en-GB" dirty="0" err="1">
                <a:solidFill>
                  <a:srgbClr val="FF0000"/>
                </a:solidFill>
              </a:rPr>
              <a:t>Coex</a:t>
            </a:r>
            <a:r>
              <a:rPr lang="en-GB" dirty="0">
                <a:solidFill>
                  <a:srgbClr val="FF0000"/>
                </a:solidFill>
              </a:rPr>
              <a:t> SC &amp; 802.15ab.4</a:t>
            </a:r>
            <a:r>
              <a:rPr lang="en-GB" dirty="0"/>
              <a:t>: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Tuesday</a:t>
            </a:r>
            <a:r>
              <a:rPr lang="en-GB" dirty="0"/>
              <a:t> 19.30 – 21.30h (</a:t>
            </a:r>
            <a:r>
              <a:rPr lang="en-GB" dirty="0">
                <a:solidFill>
                  <a:srgbClr val="FF0000"/>
                </a:solidFill>
              </a:rPr>
              <a:t>EVE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January 2024 </a:t>
            </a:r>
            <a:r>
              <a:rPr lang="en-GB"/>
              <a:t>(cont.) 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GB" dirty="0"/>
              <a:t>Agenda items / discussion topics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Bluetooth SIG July Update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ETSI BRAN Update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Revising ETSI EN 303 687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Evaluation of Puncturing for Coexistence of IEEE 802.11 and Bluetooth in 6 GHz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Proposal for Bluetooth and Wi-Fi Coexistence in 5 and 6GHz</a:t>
            </a:r>
          </a:p>
          <a:p>
            <a:pPr marL="0" indent="0"/>
            <a:endParaRPr lang="en-GB" dirty="0"/>
          </a:p>
          <a:p>
            <a:pPr marL="0" indent="0"/>
            <a:r>
              <a:rPr lang="en-GB" dirty="0"/>
              <a:t>Agenda: 11-23/2130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34378951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230</Words>
  <Application>Microsoft Macintosh PowerPoint</Application>
  <PresentationFormat>Widescreen</PresentationFormat>
  <Paragraphs>52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Arial</vt:lpstr>
      <vt:lpstr>Times New Roman</vt:lpstr>
      <vt:lpstr>Wingdings</vt:lpstr>
      <vt:lpstr>Office Theme</vt:lpstr>
      <vt:lpstr>Document</vt:lpstr>
      <vt:lpstr>Coex SC Snapshot January 2024</vt:lpstr>
      <vt:lpstr>Abstract</vt:lpstr>
      <vt:lpstr>Coex SC (Coexistence) – January 2024 </vt:lpstr>
      <vt:lpstr>Coex SC (Coexistence) – January 2024 (cont.)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Snapshot January 2024</dc:title>
  <dc:subject/>
  <dc:creator>Emmelmann, Marc</dc:creator>
  <cp:keywords/>
  <dc:description/>
  <cp:lastModifiedBy>Emmelmann, Marc</cp:lastModifiedBy>
  <cp:revision>12</cp:revision>
  <cp:lastPrinted>1601-01-01T00:00:00Z</cp:lastPrinted>
  <dcterms:created xsi:type="dcterms:W3CDTF">2023-03-12T05:55:52Z</dcterms:created>
  <dcterms:modified xsi:type="dcterms:W3CDTF">2024-01-14T12:38:52Z</dcterms:modified>
  <cp:category/>
</cp:coreProperties>
</file>