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9" r:id="rId4"/>
    <p:sldId id="297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>
      <p:cViewPr varScale="1">
        <p:scale>
          <a:sx n="79" d="100"/>
          <a:sy n="79" d="100"/>
        </p:scale>
        <p:origin x="360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6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0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November</a:t>
            </a:r>
            <a:r>
              <a:rPr lang="en-US" sz="1800" b="1" dirty="0"/>
              <a:t> 2023	doc.: IEEE 802.11-23/2129r0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668-00-0000-liaison-statement-from-wba-re-wi-fi-devices-identification-group.pdf" TargetMode="External"/><Relationship Id="rId3" Type="http://schemas.openxmlformats.org/officeDocument/2006/relationships/hyperlink" Target="https://mentor.ieee.org/802.11/dcn/23/11-23-1719-08-00bh-agenda-tgbh-2023-november-plenary.pptx" TargetMode="External"/><Relationship Id="rId7" Type="http://schemas.openxmlformats.org/officeDocument/2006/relationships/hyperlink" Target="https://mentor.ieee.org/802.11/dcn/21/11-21-1141-00-00bh-excerpts-of-wba-document-wi-fi-id-scope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03-00-0000-2021-april-liaison-from-wba.docx" TargetMode="External"/><Relationship Id="rId5" Type="http://schemas.openxmlformats.org/officeDocument/2006/relationships/hyperlink" Target="https://mentor.ieee.org/802.11/dcn/22/11-22-0651-31-00bh-tgbh-motions-list.pptx" TargetMode="External"/><Relationship Id="rId10" Type="http://schemas.openxmlformats.org/officeDocument/2006/relationships/hyperlink" Target="https://mentor.ieee.org/802.11/dcn/23/11-23-2116-02-00bh-wba-draft-liaison-response.docx" TargetMode="External"/><Relationship Id="rId4" Type="http://schemas.openxmlformats.org/officeDocument/2006/relationships/hyperlink" Target="https://mentor.ieee.org/802.11/dcn/23/11-23-1152-30-00bh-ieee-802-11bh-lb274-comments.xlsx" TargetMode="External"/><Relationship Id="rId9" Type="http://schemas.openxmlformats.org/officeDocument/2006/relationships/hyperlink" Target="https://mentor.ieee.org/802.11/dcn/22/11-22-0653-00-0000-2022-march-wba-whitepaper-re-device-identification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November 2023 Session (mixed-mode)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95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11-23/1719r8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Comment resolution on D1.0 spreadsheet: </a:t>
            </a:r>
            <a:r>
              <a:rPr lang="en-US" dirty="0">
                <a:hlinkClick r:id="rId4"/>
              </a:rPr>
              <a:t>11-23/1152r30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Motions: </a:t>
            </a:r>
            <a:r>
              <a:rPr lang="en-US" dirty="0">
                <a:hlinkClick r:id="rId5"/>
              </a:rPr>
              <a:t>11-22/0651r31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i="1" u="sng" dirty="0"/>
              <a:t>Completed resolution of all comments on D1.0 LB!  </a:t>
            </a:r>
            <a:r>
              <a:rPr lang="en-US" dirty="0"/>
              <a:t>(Combination of spreadsheet and Motions 23, 24, 25, 26)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Completed liaison response to WBA with more detailed response to their liaisons to us: </a:t>
            </a:r>
            <a:r>
              <a:rPr lang="en-US" sz="2400" u="sng" dirty="0">
                <a:hlinkClick r:id="rId6"/>
              </a:rPr>
              <a:t>11-21/0703r0</a:t>
            </a:r>
            <a:r>
              <a:rPr lang="en-US" sz="2400" dirty="0"/>
              <a:t>, </a:t>
            </a:r>
            <a:r>
              <a:rPr lang="en-US" sz="2400" dirty="0">
                <a:hlinkClick r:id="rId7"/>
              </a:rPr>
              <a:t>11-21/1141r0</a:t>
            </a:r>
            <a:r>
              <a:rPr lang="en-US" sz="2400" dirty="0"/>
              <a:t>, </a:t>
            </a:r>
            <a:r>
              <a:rPr lang="en-US" sz="2400" dirty="0">
                <a:hlinkClick r:id="rId8"/>
              </a:rPr>
              <a:t>11-22/0668r0</a:t>
            </a:r>
            <a:r>
              <a:rPr lang="en-US" sz="2400" dirty="0"/>
              <a:t>, </a:t>
            </a:r>
            <a:r>
              <a:rPr lang="en-US" sz="2400" dirty="0">
                <a:hlinkClick r:id="rId9"/>
              </a:rPr>
              <a:t>11-22/0653r0</a:t>
            </a:r>
            <a:r>
              <a:rPr lang="en-US" dirty="0"/>
              <a:t>.  Our response: </a:t>
            </a:r>
            <a:r>
              <a:rPr lang="en-US" dirty="0">
                <a:hlinkClick r:id="rId10"/>
              </a:rPr>
              <a:t>11-23/2116r2</a:t>
            </a:r>
            <a:r>
              <a:rPr lang="en-US" dirty="0"/>
              <a:t>. </a:t>
            </a:r>
          </a:p>
          <a:p>
            <a:pPr>
              <a:spcBef>
                <a:spcPts val="0"/>
              </a:spcBef>
            </a:pPr>
            <a:endParaRPr lang="en-US" sz="2400" b="0" dirty="0"/>
          </a:p>
          <a:p>
            <a:pPr>
              <a:spcBef>
                <a:spcPts val="0"/>
              </a:spcBef>
            </a:pPr>
            <a:r>
              <a:rPr lang="en-US" dirty="0"/>
              <a:t>Will bring motions later in today’s agenda for recirc LB, and liaison to WBA with 802.11bh D1.0 attached.</a:t>
            </a:r>
            <a:endParaRPr lang="en-US" sz="2400" dirty="0"/>
          </a:p>
          <a:p>
            <a:pPr>
              <a:spcBef>
                <a:spcPts val="0"/>
              </a:spcBef>
            </a:pPr>
            <a:endParaRPr lang="en-US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7072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PAR approved	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Feb 2021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First TG meeting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Mar 2021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D0.2 CC		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  <a:sym typeface="Wingdings" panose="05000000000000000000" pitchFamily="2" charset="2"/>
              </a:rPr>
              <a:t>May 2022</a:t>
            </a:r>
            <a:endParaRPr lang="en-US" altLang="zh-CN" sz="2400" dirty="0">
              <a:latin typeface="Times New Roman"/>
              <a:ea typeface="MS Gothic"/>
            </a:endParaRP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Initial WG Letter Ballot (D1.0)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May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Recirculation LB (D2.0)		</a:t>
            </a:r>
            <a:r>
              <a:rPr lang="en-US" altLang="zh-CN" sz="2400" dirty="0">
                <a:highlight>
                  <a:srgbClr val="FFFF00"/>
                </a:highlight>
                <a:latin typeface="Times New Roman"/>
                <a:ea typeface="MS Gothic"/>
              </a:rPr>
              <a:t>Nov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Initial SA Ballot (D3.0)			Mar 2024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Final 802.11 WG approval		Jul 2024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802 EC approval			Jul 2024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CN" sz="2400" dirty="0" err="1">
                <a:latin typeface="Times New Roman"/>
                <a:ea typeface="MS Gothic"/>
              </a:rPr>
              <a:t>RevCom</a:t>
            </a:r>
            <a:r>
              <a:rPr lang="en-US" altLang="zh-CN" sz="2400" dirty="0">
                <a:latin typeface="Times New Roman"/>
                <a:ea typeface="MS Gothic"/>
              </a:rPr>
              <a:t> and SASB approval		Sep 2024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01351" y="685800"/>
            <a:ext cx="7772400" cy="1066800"/>
          </a:xfrm>
        </p:spPr>
        <p:txBody>
          <a:bodyPr/>
          <a:lstStyle/>
          <a:p>
            <a:r>
              <a:rPr lang="en-US" sz="3600" dirty="0"/>
              <a:t>Teleconference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399"/>
            <a:ext cx="7772400" cy="1981201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Tuesday, January 9, 9:30am ET, 2 hours: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56DEE3-4F27-40F2-868C-37E77A470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51" y="3505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/>
              <a:t>January plans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F67E78-A60C-478A-A848-83B88C85A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267200"/>
            <a:ext cx="7772400" cy="167640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5 slots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Complete comment resolution on D2.0 Recirculation Letter Ballot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Goal to go out with recirculation ballot of D3.0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sz="2800" kern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12843</TotalTime>
  <Words>300</Words>
  <Application>Microsoft Office PowerPoint</Application>
  <PresentationFormat>On-screen Show (4:3)</PresentationFormat>
  <Paragraphs>60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802-11-Submission</vt:lpstr>
      <vt:lpstr>Document</vt:lpstr>
      <vt:lpstr>TGbh Closing Report </vt:lpstr>
      <vt:lpstr>Abstract</vt:lpstr>
      <vt:lpstr>Work Completed</vt:lpstr>
      <vt:lpstr>Timeline</vt:lpstr>
      <vt:lpstr>Teleconference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397</cp:revision>
  <cp:lastPrinted>1998-02-10T13:28:06Z</cp:lastPrinted>
  <dcterms:created xsi:type="dcterms:W3CDTF">2009-07-15T16:38:20Z</dcterms:created>
  <dcterms:modified xsi:type="dcterms:W3CDTF">2023-11-17T04:03:30Z</dcterms:modified>
</cp:coreProperties>
</file>