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65" r:id="rId3"/>
    <p:sldId id="2568" r:id="rId4"/>
    <p:sldId id="2564" r:id="rId5"/>
    <p:sldId id="2552" r:id="rId6"/>
    <p:sldId id="2566" r:id="rId7"/>
    <p:sldId id="2561" r:id="rId8"/>
    <p:sldId id="868" r:id="rId9"/>
    <p:sldId id="2557" r:id="rId10"/>
    <p:sldId id="2569" r:id="rId11"/>
    <p:sldId id="255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65"/>
            <p14:sldId id="2568"/>
            <p14:sldId id="2564"/>
            <p14:sldId id="2552"/>
            <p14:sldId id="2566"/>
            <p14:sldId id="2561"/>
            <p14:sldId id="868"/>
            <p14:sldId id="2557"/>
            <p14:sldId id="2569"/>
          </p14:sldIdLst>
        </p14:section>
        <p14:section name="backup" id="{B36230FD-ACF2-4F1E-81F2-CB74F4C9007A}">
          <p14:sldIdLst>
            <p14:sldId id="25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A8F371-A714-45F1-8E11-45E1173270DC}" v="12" dt="2023-11-16T22:04:19.06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2" d="100"/>
          <a:sy n="92" d="100"/>
        </p:scale>
        <p:origin x="70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802.15 Liaison Report – Jan.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04382"/>
              </p:ext>
            </p:extLst>
          </p:nvPr>
        </p:nvGraphicFramePr>
        <p:xfrm>
          <a:off x="970325" y="2417928"/>
          <a:ext cx="10493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2498" progId="Word.Document.8">
                  <p:embed/>
                </p:oleObj>
              </mc:Choice>
              <mc:Fallback>
                <p:oleObj name="Document" r:id="rId3" imgW="10773432" imgH="255249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325" y="2417928"/>
                        <a:ext cx="10493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99D5-7313-D961-C2F6-8AAFB577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Next Generation Optical Camera Communication (OCC)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5A671-E3EE-3EE5-31BB-FCD4600A5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8061919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b="0" dirty="0"/>
              <a:t>Interest group to evaluate the int</a:t>
            </a:r>
            <a:r>
              <a:rPr lang="en-US" sz="2800" dirty="0"/>
              <a:t>erest of a new OCC standard.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Future applications include indoor/outdoor and submerged applications.</a:t>
            </a:r>
            <a:endParaRPr lang="en-US" sz="2800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Formation meeting for the IG, reviewed submissions on applications and usages.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BBEC01-7487-8CC8-A03E-D21215F45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1140" y="2362201"/>
            <a:ext cx="3413966" cy="4113213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8C4B4-C338-AA69-17B4-E866B77A646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E8BB-2D9A-EBCD-6BFA-39423D7EAC3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Jonathan Segev, Intel corporation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97785-A3B9-BE8A-05C5-178B2124B03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95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F08AA-705A-4A9A-937F-681C76BE49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7ACB8-1212-4068-9424-D35788EB2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8267E3-0A85-4473-AD11-4C02471FA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0110E4-AD4B-07A6-581B-05545E97E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833" y="1412776"/>
            <a:ext cx="8945817" cy="451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93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sz="3200" b="1" kern="0" dirty="0"/>
              <a:t>802.15 WG Standards Pipeline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52D2DB-853F-AFE4-1E8F-67ED523B9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1542026"/>
            <a:ext cx="8839200" cy="466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3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278C-C993-8F57-1E84-C5489A9A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sz="3200" b="1" kern="0"/>
              <a:t>802.15 WG Standards Pipeline (updated)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BB44F-B69D-E6D2-2FF3-A48458AE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0CBDF-69E5-45E5-932E-100061270A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1BF486-D659-49D9-FFFB-521FC4386F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86F1F7-EFED-9D86-62AC-EFCBD2252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1540049"/>
            <a:ext cx="8846700" cy="4664076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98A7F1D-DE03-B024-6F47-82F74D21A046}"/>
              </a:ext>
            </a:extLst>
          </p:cNvPr>
          <p:cNvSpPr/>
          <p:nvPr/>
        </p:nvSpPr>
        <p:spPr bwMode="auto">
          <a:xfrm>
            <a:off x="5482875" y="3512047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F74CE8-B15B-DB01-DAC2-A5E86A09AF3C}"/>
              </a:ext>
            </a:extLst>
          </p:cNvPr>
          <p:cNvSpPr/>
          <p:nvPr/>
        </p:nvSpPr>
        <p:spPr bwMode="auto">
          <a:xfrm>
            <a:off x="4569182" y="4957911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6191D36-71A6-8F90-C307-6DC5B046833B}"/>
              </a:ext>
            </a:extLst>
          </p:cNvPr>
          <p:cNvSpPr/>
          <p:nvPr/>
        </p:nvSpPr>
        <p:spPr bwMode="auto">
          <a:xfrm>
            <a:off x="2639616" y="3538549"/>
            <a:ext cx="122413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06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A9E1-5C21-05DA-8C01-6C242A36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 Next Generation SUN PHYs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42675-6DC2-269A-4FD7-63F5E74C2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Next Gen SUN/Smart Utility Network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Long range PHY to enable city wide simple star networks, dense networks with &gt;10K nodes, Power efficient for battery operated end node.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Times New Roman" panose="02020603050405020304" pitchFamily="18" charset="0"/>
              </a:rPr>
              <a:t>E</a:t>
            </a:r>
            <a:r>
              <a:rPr lang="en-US" dirty="0"/>
              <a:t>nhancing OFDM with Long Range extension with improved link budget and higher reliability while remaining compliant with existing worldwide regulatory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 PHY is </a:t>
            </a:r>
            <a:r>
              <a:rPr lang="en-US" altLang="en-US" sz="2000" dirty="0">
                <a:latin typeface="Times New Roman" panose="02020603050405020304" pitchFamily="18" charset="0"/>
              </a:rPr>
              <a:t>the existing SUN-OFDM PHY .</a:t>
            </a:r>
          </a:p>
          <a:p>
            <a:pPr marL="457200" lvl="1" indent="0"/>
            <a:endParaRPr lang="en-US" dirty="0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Continue PAR and CSD development for extending the SUN </a:t>
            </a:r>
            <a:r>
              <a:rPr lang="en-US" altLang="en-US" dirty="0" err="1">
                <a:latin typeface="Times New Roman" panose="02020603050405020304" pitchFamily="18" charset="0"/>
              </a:rPr>
              <a:t>PHYs.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D2435-9E01-FDAB-F6E6-3E6E6938C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72C3F-B384-66C7-563D-6C05983DA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8EC213-03C3-98E7-CB2D-7C1ED09F0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22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Builds on 802.15.4z increasing footprint and usefulness to additional usages beyond range measurement and improve IR signal limitations.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Main areas of enhancements relates to ranging resiliency (NB assisted operation), sensing, data rates, support for additional spectrum.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Preparations towards going into Initial WG ballot: identify/complete missing std. pieces, and complete comment collection resolution.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4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3"/>
          </a:xfrm>
        </p:spPr>
        <p:txBody>
          <a:bodyPr/>
          <a:lstStyle/>
          <a:p>
            <a:r>
              <a:rPr lang="en-US" dirty="0"/>
              <a:t>802.15.4ab Next Generation UWB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370014"/>
            <a:ext cx="1152128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Major areas of discussion: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Continued discussion of co-existence and LBT of NB operation.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71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0D2A-7906-447C-A4DA-4B7457BB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802.15.4ac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ECD6-8620-4647-86D1-3CB19760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556792"/>
            <a:ext cx="11161239" cy="45376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Modifications to the IEEE Std 802.15.4 medium access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Improved user privacy to protect from user tracking and profiling attack.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Amongst the mechanisms MAC address randomization and rolling MAC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 draft development.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Progress on the identified issues of current standard:</a:t>
            </a:r>
            <a:r>
              <a:rPr lang="en-US" sz="2400" dirty="0"/>
              <a:t> static MAC address , MAC address set across multiple radios in a single physical device, MAC address refresh, security context refresh for group and unicast, network discover and more.</a:t>
            </a:r>
            <a:endParaRPr lang="en-US" sz="2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F13D5-C779-4649-8A26-D220F3B84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71C27-1E17-4F06-8263-9EB460939D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77E124-89CD-4DB0-9724-5353843212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4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802.15.16t Narrow Band Licensed Operation (NB-</a:t>
            </a:r>
            <a:r>
              <a:rPr lang="en-US" dirty="0" err="1"/>
              <a:t>Lic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1152128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Licensed Narrow Band (NB) Operation in channels bandwidth between 5 – 100KHz in the VHF/UHF bands such as 160MHz, 450MHz, 700MHz and 900MHz, taking advantage of the superior channel propagation properties. Targeted usages mission critical operation.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and main discussion topics: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Group completed the informal comment resolution and draft now starting initial WG ballot phase.</a:t>
            </a:r>
          </a:p>
          <a:p>
            <a:pPr marL="457200" lvl="1" indent="0"/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1DCE-922E-42F9-99E7-E52BDFB6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802.15.6ma - Enhanced Dependability Body Area Network (ED-BAN)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8A3E4-2A88-49A0-A26C-E5BCB999A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766" y="1751014"/>
            <a:ext cx="10815857" cy="43510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Enhancements to the BAN (Body Area NW) Ultra Wideband (UWB) physical layer (PHY) and media access control (MAC) to support enhanced dependability to a human BAN (HBAN) and support for vehicle body area networks (VBAN).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revision focuses on international operation.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resolution of (informal) comment collection and assess readiness to go to initial WG ballot.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5F74E-C1D5-424E-ADD0-9C224B7BF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035FC-2656-49EE-99B3-E90DA26FE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63ECB-6327-44C2-BB92-F135E21D41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00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29272</TotalTime>
  <Words>628</Words>
  <Application>Microsoft Office PowerPoint</Application>
  <PresentationFormat>Widescreen</PresentationFormat>
  <Paragraphs>90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802.15 Liaison Report – Jan. 2024</vt:lpstr>
      <vt:lpstr>802.15 WG Standards Pipeline</vt:lpstr>
      <vt:lpstr>802.15 WG Standards Pipeline (updated)</vt:lpstr>
      <vt:lpstr>SG Next Generation SUN PHYs</vt:lpstr>
      <vt:lpstr>802.15.4ab Next Generation UWB</vt:lpstr>
      <vt:lpstr>802.15.4ab Next Generation UWB</vt:lpstr>
      <vt:lpstr>802.15.4ac Privacy</vt:lpstr>
      <vt:lpstr>802.15.16t Narrow Band Licensed Operation (NB-Lic)</vt:lpstr>
      <vt:lpstr>802.15.6ma - Enhanced Dependability Body Area Network (ED-BAN)</vt:lpstr>
      <vt:lpstr>Next Generation Optical Camera Communication (OCC)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312</cp:revision>
  <cp:lastPrinted>1601-01-01T00:00:00Z</cp:lastPrinted>
  <dcterms:created xsi:type="dcterms:W3CDTF">2018-08-06T10:28:59Z</dcterms:created>
  <dcterms:modified xsi:type="dcterms:W3CDTF">2024-01-17T16:36:57Z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