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78" r:id="rId5"/>
    <p:sldId id="273" r:id="rId6"/>
    <p:sldId id="279" r:id="rId7"/>
    <p:sldId id="280" r:id="rId8"/>
    <p:sldId id="27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97" d="100"/>
          <a:sy n="97" d="100"/>
        </p:scale>
        <p:origin x="10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2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2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69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0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Power Save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11bn PAR [1] , more power saving of non-AP STA is one of key features for </a:t>
            </a:r>
            <a:r>
              <a:rPr lang="en-US" altLang="ko-KR" dirty="0" err="1"/>
              <a:t>TGbn</a:t>
            </a: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operation for reducing power consumption of a non-AP STA in Triggered TXOP Sharing procedure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Triggered TXOP Sharing in EHT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An AP can allocate a portion of an obtained TXOP to one associated non-AP EHT STA for transmitting one or more non-TB PPDUs.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2">
            <a:extLst>
              <a:ext uri="{FF2B5EF4-FFF2-40B4-BE49-F238E27FC236}">
                <a16:creationId xmlns:a16="http://schemas.microsoft.com/office/drawing/2014/main" id="{7691D7C4-884A-3654-F62F-1492C2688C47}"/>
              </a:ext>
            </a:extLst>
          </p:cNvPr>
          <p:cNvCxnSpPr>
            <a:cxnSpLocks/>
          </p:cNvCxnSpPr>
          <p:nvPr/>
        </p:nvCxnSpPr>
        <p:spPr bwMode="auto">
          <a:xfrm>
            <a:off x="1199456" y="3789040"/>
            <a:ext cx="3816424" cy="28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8">
            <a:extLst>
              <a:ext uri="{FF2B5EF4-FFF2-40B4-BE49-F238E27FC236}">
                <a16:creationId xmlns:a16="http://schemas.microsoft.com/office/drawing/2014/main" id="{3BF7E521-A19A-2136-627C-B3F120AD210C}"/>
              </a:ext>
            </a:extLst>
          </p:cNvPr>
          <p:cNvCxnSpPr>
            <a:cxnSpLocks/>
          </p:cNvCxnSpPr>
          <p:nvPr/>
        </p:nvCxnSpPr>
        <p:spPr bwMode="auto">
          <a:xfrm>
            <a:off x="1199456" y="4797152"/>
            <a:ext cx="38164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F1B44EB8-B024-8BE3-26F7-2F0B933CBC13}"/>
              </a:ext>
            </a:extLst>
          </p:cNvPr>
          <p:cNvCxnSpPr>
            <a:cxnSpLocks/>
          </p:cNvCxnSpPr>
          <p:nvPr/>
        </p:nvCxnSpPr>
        <p:spPr bwMode="auto">
          <a:xfrm>
            <a:off x="2168550" y="3212976"/>
            <a:ext cx="0" cy="18722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14">
            <a:extLst>
              <a:ext uri="{FF2B5EF4-FFF2-40B4-BE49-F238E27FC236}">
                <a16:creationId xmlns:a16="http://schemas.microsoft.com/office/drawing/2014/main" id="{BD356E79-1A98-E1AF-8755-EF2488264411}"/>
              </a:ext>
            </a:extLst>
          </p:cNvPr>
          <p:cNvCxnSpPr>
            <a:cxnSpLocks/>
          </p:cNvCxnSpPr>
          <p:nvPr/>
        </p:nvCxnSpPr>
        <p:spPr bwMode="auto">
          <a:xfrm>
            <a:off x="2179099" y="3367708"/>
            <a:ext cx="24247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D360B51-20C0-AF66-4E0F-81B8231693E6}"/>
              </a:ext>
            </a:extLst>
          </p:cNvPr>
          <p:cNvSpPr txBox="1"/>
          <p:nvPr/>
        </p:nvSpPr>
        <p:spPr>
          <a:xfrm>
            <a:off x="2459382" y="3070573"/>
            <a:ext cx="135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직사각형 37">
            <a:extLst>
              <a:ext uri="{FF2B5EF4-FFF2-40B4-BE49-F238E27FC236}">
                <a16:creationId xmlns:a16="http://schemas.microsoft.com/office/drawing/2014/main" id="{D2727D52-2B91-8E2E-4178-E7E9462462E9}"/>
              </a:ext>
            </a:extLst>
          </p:cNvPr>
          <p:cNvSpPr/>
          <p:nvPr/>
        </p:nvSpPr>
        <p:spPr bwMode="auto">
          <a:xfrm>
            <a:off x="2259198" y="4416151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직사각형 40">
            <a:extLst>
              <a:ext uri="{FF2B5EF4-FFF2-40B4-BE49-F238E27FC236}">
                <a16:creationId xmlns:a16="http://schemas.microsoft.com/office/drawing/2014/main" id="{ADF368AA-9B3D-5816-4EDC-618E48B33A0C}"/>
              </a:ext>
            </a:extLst>
          </p:cNvPr>
          <p:cNvSpPr/>
          <p:nvPr/>
        </p:nvSpPr>
        <p:spPr bwMode="auto">
          <a:xfrm>
            <a:off x="1408780" y="3411136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직사각형 18">
            <a:extLst>
              <a:ext uri="{FF2B5EF4-FFF2-40B4-BE49-F238E27FC236}">
                <a16:creationId xmlns:a16="http://schemas.microsoft.com/office/drawing/2014/main" id="{BC626E73-1EFD-01D6-565B-E26A764F56EF}"/>
              </a:ext>
            </a:extLst>
          </p:cNvPr>
          <p:cNvSpPr/>
          <p:nvPr/>
        </p:nvSpPr>
        <p:spPr bwMode="auto">
          <a:xfrm>
            <a:off x="3928128" y="3414544"/>
            <a:ext cx="28415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608EBA-0144-B268-4D94-35DB1C03E800}"/>
              </a:ext>
            </a:extLst>
          </p:cNvPr>
          <p:cNvSpPr txBox="1"/>
          <p:nvPr/>
        </p:nvSpPr>
        <p:spPr>
          <a:xfrm>
            <a:off x="407368" y="357301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0BAB59-EB5E-FEFC-5141-4DCE8BAC716C}"/>
              </a:ext>
            </a:extLst>
          </p:cNvPr>
          <p:cNvSpPr txBox="1"/>
          <p:nvPr/>
        </p:nvSpPr>
        <p:spPr>
          <a:xfrm>
            <a:off x="335360" y="458112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3" name="직사각형 40">
            <a:extLst>
              <a:ext uri="{FF2B5EF4-FFF2-40B4-BE49-F238E27FC236}">
                <a16:creationId xmlns:a16="http://schemas.microsoft.com/office/drawing/2014/main" id="{10EC160C-21EC-024C-C217-742C07926555}"/>
              </a:ext>
            </a:extLst>
          </p:cNvPr>
          <p:cNvSpPr/>
          <p:nvPr/>
        </p:nvSpPr>
        <p:spPr bwMode="auto">
          <a:xfrm>
            <a:off x="3062418" y="4419799"/>
            <a:ext cx="81907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직선 연결선 2">
            <a:extLst>
              <a:ext uri="{FF2B5EF4-FFF2-40B4-BE49-F238E27FC236}">
                <a16:creationId xmlns:a16="http://schemas.microsoft.com/office/drawing/2014/main" id="{0192966D-8C13-E5DB-24F4-9C4F698A2487}"/>
              </a:ext>
            </a:extLst>
          </p:cNvPr>
          <p:cNvCxnSpPr>
            <a:cxnSpLocks/>
          </p:cNvCxnSpPr>
          <p:nvPr/>
        </p:nvCxnSpPr>
        <p:spPr bwMode="auto">
          <a:xfrm>
            <a:off x="6571131" y="3808830"/>
            <a:ext cx="3816424" cy="28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직선 연결선 8">
            <a:extLst>
              <a:ext uri="{FF2B5EF4-FFF2-40B4-BE49-F238E27FC236}">
                <a16:creationId xmlns:a16="http://schemas.microsoft.com/office/drawing/2014/main" id="{7EA30245-DE05-EF4C-CEDF-3256A7879A08}"/>
              </a:ext>
            </a:extLst>
          </p:cNvPr>
          <p:cNvCxnSpPr>
            <a:cxnSpLocks/>
          </p:cNvCxnSpPr>
          <p:nvPr/>
        </p:nvCxnSpPr>
        <p:spPr bwMode="auto">
          <a:xfrm>
            <a:off x="6571131" y="4816942"/>
            <a:ext cx="38164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9">
            <a:extLst>
              <a:ext uri="{FF2B5EF4-FFF2-40B4-BE49-F238E27FC236}">
                <a16:creationId xmlns:a16="http://schemas.microsoft.com/office/drawing/2014/main" id="{EC2715F5-2BBF-5F9D-F163-420847C9D897}"/>
              </a:ext>
            </a:extLst>
          </p:cNvPr>
          <p:cNvCxnSpPr>
            <a:cxnSpLocks/>
          </p:cNvCxnSpPr>
          <p:nvPr/>
        </p:nvCxnSpPr>
        <p:spPr bwMode="auto">
          <a:xfrm>
            <a:off x="6571131" y="5825054"/>
            <a:ext cx="3799197" cy="113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11">
            <a:extLst>
              <a:ext uri="{FF2B5EF4-FFF2-40B4-BE49-F238E27FC236}">
                <a16:creationId xmlns:a16="http://schemas.microsoft.com/office/drawing/2014/main" id="{5F0E8584-C54B-B045-ED34-F2605B3EA035}"/>
              </a:ext>
            </a:extLst>
          </p:cNvPr>
          <p:cNvCxnSpPr>
            <a:cxnSpLocks/>
          </p:cNvCxnSpPr>
          <p:nvPr/>
        </p:nvCxnSpPr>
        <p:spPr bwMode="auto">
          <a:xfrm>
            <a:off x="7540225" y="323276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14">
            <a:extLst>
              <a:ext uri="{FF2B5EF4-FFF2-40B4-BE49-F238E27FC236}">
                <a16:creationId xmlns:a16="http://schemas.microsoft.com/office/drawing/2014/main" id="{198B1764-6B96-8A00-AF73-A59A164174FC}"/>
              </a:ext>
            </a:extLst>
          </p:cNvPr>
          <p:cNvCxnSpPr>
            <a:cxnSpLocks/>
          </p:cNvCxnSpPr>
          <p:nvPr/>
        </p:nvCxnSpPr>
        <p:spPr bwMode="auto">
          <a:xfrm>
            <a:off x="7550774" y="3387498"/>
            <a:ext cx="24247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11706E6-760C-C1C3-AD07-B97BFDABD9A0}"/>
              </a:ext>
            </a:extLst>
          </p:cNvPr>
          <p:cNvSpPr txBox="1"/>
          <p:nvPr/>
        </p:nvSpPr>
        <p:spPr>
          <a:xfrm>
            <a:off x="7831057" y="3090363"/>
            <a:ext cx="135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5" name="직사각형 37">
            <a:extLst>
              <a:ext uri="{FF2B5EF4-FFF2-40B4-BE49-F238E27FC236}">
                <a16:creationId xmlns:a16="http://schemas.microsoft.com/office/drawing/2014/main" id="{BBF4DCBF-6576-B3D9-AFBC-E7C2B87F228F}"/>
              </a:ext>
            </a:extLst>
          </p:cNvPr>
          <p:cNvSpPr/>
          <p:nvPr/>
        </p:nvSpPr>
        <p:spPr bwMode="auto">
          <a:xfrm>
            <a:off x="7630873" y="4443128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40">
            <a:extLst>
              <a:ext uri="{FF2B5EF4-FFF2-40B4-BE49-F238E27FC236}">
                <a16:creationId xmlns:a16="http://schemas.microsoft.com/office/drawing/2014/main" id="{248F2CA9-CA59-0294-7BEB-3D7DD0721A47}"/>
              </a:ext>
            </a:extLst>
          </p:cNvPr>
          <p:cNvSpPr/>
          <p:nvPr/>
        </p:nvSpPr>
        <p:spPr bwMode="auto">
          <a:xfrm>
            <a:off x="6780455" y="3430926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직사각형 18">
            <a:extLst>
              <a:ext uri="{FF2B5EF4-FFF2-40B4-BE49-F238E27FC236}">
                <a16:creationId xmlns:a16="http://schemas.microsoft.com/office/drawing/2014/main" id="{2AD40987-ED09-0075-0D49-96A48D415C03}"/>
              </a:ext>
            </a:extLst>
          </p:cNvPr>
          <p:cNvSpPr/>
          <p:nvPr/>
        </p:nvSpPr>
        <p:spPr bwMode="auto">
          <a:xfrm>
            <a:off x="9361008" y="5454945"/>
            <a:ext cx="28415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4B9111-B53A-A782-8649-4D912F568590}"/>
              </a:ext>
            </a:extLst>
          </p:cNvPr>
          <p:cNvSpPr txBox="1"/>
          <p:nvPr/>
        </p:nvSpPr>
        <p:spPr>
          <a:xfrm>
            <a:off x="5779043" y="359280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5302A8-5ED2-C6EE-AA27-D7C8AAF37CAB}"/>
              </a:ext>
            </a:extLst>
          </p:cNvPr>
          <p:cNvSpPr txBox="1"/>
          <p:nvPr/>
        </p:nvSpPr>
        <p:spPr>
          <a:xfrm>
            <a:off x="5707035" y="460091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3FD35B-AFE9-FF94-C6BB-DE4F4CD4A86D}"/>
              </a:ext>
            </a:extLst>
          </p:cNvPr>
          <p:cNvSpPr txBox="1"/>
          <p:nvPr/>
        </p:nvSpPr>
        <p:spPr>
          <a:xfrm>
            <a:off x="5707035" y="557941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61" name="직사각형 40">
            <a:extLst>
              <a:ext uri="{FF2B5EF4-FFF2-40B4-BE49-F238E27FC236}">
                <a16:creationId xmlns:a16="http://schemas.microsoft.com/office/drawing/2014/main" id="{FB67EB79-CC90-4A23-1054-7DFF8461F8E3}"/>
              </a:ext>
            </a:extLst>
          </p:cNvPr>
          <p:cNvSpPr/>
          <p:nvPr/>
        </p:nvSpPr>
        <p:spPr bwMode="auto">
          <a:xfrm>
            <a:off x="8434093" y="4443128"/>
            <a:ext cx="81907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24F2532-3EDA-123A-BCEA-4F2F9888F97A}"/>
              </a:ext>
            </a:extLst>
          </p:cNvPr>
          <p:cNvSpPr txBox="1"/>
          <p:nvPr/>
        </p:nvSpPr>
        <p:spPr>
          <a:xfrm>
            <a:off x="2001031" y="5764079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TXS Mode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096" name="TextBox 4095">
            <a:extLst>
              <a:ext uri="{FF2B5EF4-FFF2-40B4-BE49-F238E27FC236}">
                <a16:creationId xmlns:a16="http://schemas.microsoft.com/office/drawing/2014/main" id="{87ED3E04-6B3A-DF8E-C44F-809C90A6992F}"/>
              </a:ext>
            </a:extLst>
          </p:cNvPr>
          <p:cNvSpPr txBox="1"/>
          <p:nvPr/>
        </p:nvSpPr>
        <p:spPr>
          <a:xfrm>
            <a:off x="7977329" y="6102357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TXS Mode 2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Triggered TXOP Sharing in EHT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7185"/>
            <a:ext cx="10361084" cy="1807839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During TXS allocated time, non-AP STAs that don’t participate in the procedure are still in awake state although they want to save more power and they don’t intend to communicate with AP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TXS mode 2, the non-AP STA allocated by the AP may return the remaining time of the allocated time if the STA finished the transmission earlier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13" name="직선 연결선 11">
            <a:extLst>
              <a:ext uri="{FF2B5EF4-FFF2-40B4-BE49-F238E27FC236}">
                <a16:creationId xmlns:a16="http://schemas.microsoft.com/office/drawing/2014/main" id="{0913C485-4B17-B6EB-AB5E-F2F7D5918CB7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4">
            <a:extLst>
              <a:ext uri="{FF2B5EF4-FFF2-40B4-BE49-F238E27FC236}">
                <a16:creationId xmlns:a16="http://schemas.microsoft.com/office/drawing/2014/main" id="{436823F1-A2D4-08E7-6EB6-1DC81FB2921C}"/>
              </a:ext>
            </a:extLst>
          </p:cNvPr>
          <p:cNvCxnSpPr>
            <a:cxnSpLocks/>
          </p:cNvCxnSpPr>
          <p:nvPr/>
        </p:nvCxnSpPr>
        <p:spPr bwMode="auto">
          <a:xfrm>
            <a:off x="2956537" y="4026764"/>
            <a:ext cx="50836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2C95FC6-D5E9-40D6-AC93-3455589BA0E9}"/>
              </a:ext>
            </a:extLst>
          </p:cNvPr>
          <p:cNvSpPr txBox="1"/>
          <p:nvPr/>
        </p:nvSpPr>
        <p:spPr>
          <a:xfrm>
            <a:off x="3036636" y="3729629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직사각형 37">
            <a:extLst>
              <a:ext uri="{FF2B5EF4-FFF2-40B4-BE49-F238E27FC236}">
                <a16:creationId xmlns:a16="http://schemas.microsoft.com/office/drawing/2014/main" id="{B53CB029-447C-5E6D-C41C-F3B520AF23CD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직사각형 40">
            <a:extLst>
              <a:ext uri="{FF2B5EF4-FFF2-40B4-BE49-F238E27FC236}">
                <a16:creationId xmlns:a16="http://schemas.microsoft.com/office/drawing/2014/main" id="{85D8D4FA-1FBD-BE76-8AE0-D27B3987CA39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18">
            <a:extLst>
              <a:ext uri="{FF2B5EF4-FFF2-40B4-BE49-F238E27FC236}">
                <a16:creationId xmlns:a16="http://schemas.microsoft.com/office/drawing/2014/main" id="{CD86FC8D-DE4D-5E74-1D01-A1B1F9A87925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8E9865-4841-6BE5-1298-992C920388BD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545069-8ED6-125A-7B9B-141E8099C08D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F0727B-1D22-2769-12A1-F3975D6E09B1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직사각형 40">
            <a:extLst>
              <a:ext uri="{FF2B5EF4-FFF2-40B4-BE49-F238E27FC236}">
                <a16:creationId xmlns:a16="http://schemas.microsoft.com/office/drawing/2014/main" id="{A18A173A-3117-B0CF-3024-B0B1FC6A47F9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8A613BF-9D1A-BA7B-B076-1B2BCB52447A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7" name="직선 연결선 2">
              <a:extLst>
                <a:ext uri="{FF2B5EF4-FFF2-40B4-BE49-F238E27FC236}">
                  <a16:creationId xmlns:a16="http://schemas.microsoft.com/office/drawing/2014/main" id="{5A6934E6-C369-0E3A-7A74-226AD4B0B1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33F15E21-1E7D-0A18-CB19-E1EA588D47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9">
              <a:extLst>
                <a:ext uri="{FF2B5EF4-FFF2-40B4-BE49-F238E27FC236}">
                  <a16:creationId xmlns:a16="http://schemas.microsoft.com/office/drawing/2014/main" id="{EFBF3C22-F9CE-84C5-CEEC-9EF4A0027D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연결선 9">
              <a:extLst>
                <a:ext uri="{FF2B5EF4-FFF2-40B4-BE49-F238E27FC236}">
                  <a16:creationId xmlns:a16="http://schemas.microsoft.com/office/drawing/2014/main" id="{8A156DEF-22C8-4624-0917-DB587B796A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D48322B5-9CCB-5F2F-5698-B94D0729B6F6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직사각형 18">
            <a:extLst>
              <a:ext uri="{FF2B5EF4-FFF2-40B4-BE49-F238E27FC236}">
                <a16:creationId xmlns:a16="http://schemas.microsoft.com/office/drawing/2014/main" id="{82E7AF41-925D-0E50-7ED7-A0975ED1A22D}"/>
              </a:ext>
            </a:extLst>
          </p:cNvPr>
          <p:cNvSpPr/>
          <p:nvPr/>
        </p:nvSpPr>
        <p:spPr bwMode="auto">
          <a:xfrm>
            <a:off x="5632395" y="519566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40">
            <a:extLst>
              <a:ext uri="{FF2B5EF4-FFF2-40B4-BE49-F238E27FC236}">
                <a16:creationId xmlns:a16="http://schemas.microsoft.com/office/drawing/2014/main" id="{508097F1-8E9B-EB69-093C-2A052299A4D3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40">
            <a:extLst>
              <a:ext uri="{FF2B5EF4-FFF2-40B4-BE49-F238E27FC236}">
                <a16:creationId xmlns:a16="http://schemas.microsoft.com/office/drawing/2014/main" id="{4764683B-57E4-9EBB-A43D-45725697B4F0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18">
            <a:extLst>
              <a:ext uri="{FF2B5EF4-FFF2-40B4-BE49-F238E27FC236}">
                <a16:creationId xmlns:a16="http://schemas.microsoft.com/office/drawing/2014/main" id="{E02A32BC-457F-43A5-249B-C8C11ADC51FA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18">
            <a:extLst>
              <a:ext uri="{FF2B5EF4-FFF2-40B4-BE49-F238E27FC236}">
                <a16:creationId xmlns:a16="http://schemas.microsoft.com/office/drawing/2014/main" id="{FF7A827E-36C1-EACD-710E-0B044948E48C}"/>
              </a:ext>
            </a:extLst>
          </p:cNvPr>
          <p:cNvSpPr/>
          <p:nvPr/>
        </p:nvSpPr>
        <p:spPr bwMode="auto">
          <a:xfrm>
            <a:off x="2945988" y="5920512"/>
            <a:ext cx="7470492" cy="1858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직선 연결선 14">
            <a:extLst>
              <a:ext uri="{FF2B5EF4-FFF2-40B4-BE49-F238E27FC236}">
                <a16:creationId xmlns:a16="http://schemas.microsoft.com/office/drawing/2014/main" id="{8221B6CB-9C9E-4897-4809-1C0971707A5F}"/>
              </a:ext>
            </a:extLst>
          </p:cNvPr>
          <p:cNvCxnSpPr>
            <a:cxnSpLocks/>
          </p:cNvCxnSpPr>
          <p:nvPr/>
        </p:nvCxnSpPr>
        <p:spPr bwMode="auto">
          <a:xfrm>
            <a:off x="2956537" y="3799262"/>
            <a:ext cx="73159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AF02227-3F62-2CDD-D659-F7BC77E46E00}"/>
              </a:ext>
            </a:extLst>
          </p:cNvPr>
          <p:cNvSpPr txBox="1"/>
          <p:nvPr/>
        </p:nvSpPr>
        <p:spPr>
          <a:xfrm>
            <a:off x="3026088" y="3448974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TXOP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직사각형 40">
            <a:extLst>
              <a:ext uri="{FF2B5EF4-FFF2-40B4-BE49-F238E27FC236}">
                <a16:creationId xmlns:a16="http://schemas.microsoft.com/office/drawing/2014/main" id="{271660FA-E571-1C65-F8D2-48F1EA2D1605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18">
            <a:extLst>
              <a:ext uri="{FF2B5EF4-FFF2-40B4-BE49-F238E27FC236}">
                <a16:creationId xmlns:a16="http://schemas.microsoft.com/office/drawing/2014/main" id="{B2D1C309-21BC-A641-C05A-B0C725EB0821}"/>
              </a:ext>
            </a:extLst>
          </p:cNvPr>
          <p:cNvSpPr/>
          <p:nvPr/>
        </p:nvSpPr>
        <p:spPr bwMode="auto">
          <a:xfrm>
            <a:off x="8184232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99" name="직사각형 40">
            <a:extLst>
              <a:ext uri="{FF2B5EF4-FFF2-40B4-BE49-F238E27FC236}">
                <a16:creationId xmlns:a16="http://schemas.microsoft.com/office/drawing/2014/main" id="{88638E15-5EE7-DBA2-39AC-24BDB78F5F7B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00" name="직사각형 18">
            <a:extLst>
              <a:ext uri="{FF2B5EF4-FFF2-40B4-BE49-F238E27FC236}">
                <a16:creationId xmlns:a16="http://schemas.microsoft.com/office/drawing/2014/main" id="{C9B9D2F1-C4D9-6DF3-2292-8A5A9D0C6343}"/>
              </a:ext>
            </a:extLst>
          </p:cNvPr>
          <p:cNvSpPr/>
          <p:nvPr/>
        </p:nvSpPr>
        <p:spPr bwMode="auto">
          <a:xfrm>
            <a:off x="9552384" y="519566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04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Mode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591815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/>
              <a:t>When a STA receive an MU-RTS TXS Trigger frame, if the STA is not scheduled and supports the TXS PS Mode 1, the STA enters the doze state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/>
              <a:t>During the TXS allocated time, the AP does not transmit a frame to the STA and the AP can transmit a frame to another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11">
            <a:extLst>
              <a:ext uri="{FF2B5EF4-FFF2-40B4-BE49-F238E27FC236}">
                <a16:creationId xmlns:a16="http://schemas.microsoft.com/office/drawing/2014/main" id="{DB022B36-5FA9-BB18-606A-C1C5AB76E764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14">
            <a:extLst>
              <a:ext uri="{FF2B5EF4-FFF2-40B4-BE49-F238E27FC236}">
                <a16:creationId xmlns:a16="http://schemas.microsoft.com/office/drawing/2014/main" id="{CB440DD4-ADBA-21CD-D59F-8416A2667ECB}"/>
              </a:ext>
            </a:extLst>
          </p:cNvPr>
          <p:cNvCxnSpPr>
            <a:cxnSpLocks/>
          </p:cNvCxnSpPr>
          <p:nvPr/>
        </p:nvCxnSpPr>
        <p:spPr bwMode="auto">
          <a:xfrm>
            <a:off x="2956537" y="4026764"/>
            <a:ext cx="50836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812062C-6F22-454B-64C9-339E486BE660}"/>
              </a:ext>
            </a:extLst>
          </p:cNvPr>
          <p:cNvSpPr txBox="1"/>
          <p:nvPr/>
        </p:nvSpPr>
        <p:spPr>
          <a:xfrm>
            <a:off x="3036636" y="3729629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직사각형 37">
            <a:extLst>
              <a:ext uri="{FF2B5EF4-FFF2-40B4-BE49-F238E27FC236}">
                <a16:creationId xmlns:a16="http://schemas.microsoft.com/office/drawing/2014/main" id="{E5B13D32-6762-2C85-B32E-7700C4DB5687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40">
            <a:extLst>
              <a:ext uri="{FF2B5EF4-FFF2-40B4-BE49-F238E27FC236}">
                <a16:creationId xmlns:a16="http://schemas.microsoft.com/office/drawing/2014/main" id="{6F7E1473-5382-6677-856A-31AD4C19AA98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18">
            <a:extLst>
              <a:ext uri="{FF2B5EF4-FFF2-40B4-BE49-F238E27FC236}">
                <a16:creationId xmlns:a16="http://schemas.microsoft.com/office/drawing/2014/main" id="{972DFCD0-B886-E9F8-CFEE-DFDE04C1C661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40B5D-7087-9036-B17B-132406971F44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A2C52-DE3C-1AF3-15F8-5BCE2B65B6DA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0D13AB-4C21-0E6A-CEA0-B1A7D7A93785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직사각형 40">
            <a:extLst>
              <a:ext uri="{FF2B5EF4-FFF2-40B4-BE49-F238E27FC236}">
                <a16:creationId xmlns:a16="http://schemas.microsoft.com/office/drawing/2014/main" id="{4F9A9FC7-1009-F7EF-E2C0-68D291160380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777DE3-EF19-C7DC-C7D5-75F646873021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6" name="직선 연결선 2">
              <a:extLst>
                <a:ext uri="{FF2B5EF4-FFF2-40B4-BE49-F238E27FC236}">
                  <a16:creationId xmlns:a16="http://schemas.microsoft.com/office/drawing/2014/main" id="{FD3E92DB-4B21-A178-9CBD-4847E11196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8">
              <a:extLst>
                <a:ext uri="{FF2B5EF4-FFF2-40B4-BE49-F238E27FC236}">
                  <a16:creationId xmlns:a16="http://schemas.microsoft.com/office/drawing/2014/main" id="{17FDCEF1-62F6-9C25-77B7-0CC6AB514B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9">
              <a:extLst>
                <a:ext uri="{FF2B5EF4-FFF2-40B4-BE49-F238E27FC236}">
                  <a16:creationId xmlns:a16="http://schemas.microsoft.com/office/drawing/2014/main" id="{3C5C5091-F1B5-283B-BD6A-F68D32791C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5E08BC01-2BAE-3647-5B16-A5452D5C14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67E4976-0CC5-67D3-A57A-1E7579BAE650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직사각형 18">
            <a:extLst>
              <a:ext uri="{FF2B5EF4-FFF2-40B4-BE49-F238E27FC236}">
                <a16:creationId xmlns:a16="http://schemas.microsoft.com/office/drawing/2014/main" id="{DA073752-CE8A-0C29-D9F8-245C8F452EC8}"/>
              </a:ext>
            </a:extLst>
          </p:cNvPr>
          <p:cNvSpPr/>
          <p:nvPr/>
        </p:nvSpPr>
        <p:spPr bwMode="auto">
          <a:xfrm>
            <a:off x="5632395" y="519566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직사각형 40">
            <a:extLst>
              <a:ext uri="{FF2B5EF4-FFF2-40B4-BE49-F238E27FC236}">
                <a16:creationId xmlns:a16="http://schemas.microsoft.com/office/drawing/2014/main" id="{689A1262-6823-9D50-64F3-0C1FF03335FD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40">
            <a:extLst>
              <a:ext uri="{FF2B5EF4-FFF2-40B4-BE49-F238E27FC236}">
                <a16:creationId xmlns:a16="http://schemas.microsoft.com/office/drawing/2014/main" id="{95A418DE-13C4-B794-7F61-1BBB4D8C8370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18">
            <a:extLst>
              <a:ext uri="{FF2B5EF4-FFF2-40B4-BE49-F238E27FC236}">
                <a16:creationId xmlns:a16="http://schemas.microsoft.com/office/drawing/2014/main" id="{6493DE0C-15A1-A66C-F257-EB1668D3B227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18">
            <a:extLst>
              <a:ext uri="{FF2B5EF4-FFF2-40B4-BE49-F238E27FC236}">
                <a16:creationId xmlns:a16="http://schemas.microsoft.com/office/drawing/2014/main" id="{C7DBF3BC-9D84-DF36-B3BF-9A82F898AEF8}"/>
              </a:ext>
            </a:extLst>
          </p:cNvPr>
          <p:cNvSpPr/>
          <p:nvPr/>
        </p:nvSpPr>
        <p:spPr bwMode="auto">
          <a:xfrm>
            <a:off x="2945988" y="5920512"/>
            <a:ext cx="5166233" cy="1858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40">
            <a:extLst>
              <a:ext uri="{FF2B5EF4-FFF2-40B4-BE49-F238E27FC236}">
                <a16:creationId xmlns:a16="http://schemas.microsoft.com/office/drawing/2014/main" id="{C77FAFF2-5E98-153C-306E-3C909BFADBFC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18">
            <a:extLst>
              <a:ext uri="{FF2B5EF4-FFF2-40B4-BE49-F238E27FC236}">
                <a16:creationId xmlns:a16="http://schemas.microsoft.com/office/drawing/2014/main" id="{6901BCF3-BEA4-046D-2977-86A9741A95FA}"/>
              </a:ext>
            </a:extLst>
          </p:cNvPr>
          <p:cNvSpPr/>
          <p:nvPr/>
        </p:nvSpPr>
        <p:spPr bwMode="auto">
          <a:xfrm>
            <a:off x="8184232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40">
            <a:extLst>
              <a:ext uri="{FF2B5EF4-FFF2-40B4-BE49-F238E27FC236}">
                <a16:creationId xmlns:a16="http://schemas.microsoft.com/office/drawing/2014/main" id="{7B174F5E-D31E-2E65-07D8-9ED180BCAD18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18">
            <a:extLst>
              <a:ext uri="{FF2B5EF4-FFF2-40B4-BE49-F238E27FC236}">
                <a16:creationId xmlns:a16="http://schemas.microsoft.com/office/drawing/2014/main" id="{88175A49-4A31-EC93-8ED9-D1E3927C20FB}"/>
              </a:ext>
            </a:extLst>
          </p:cNvPr>
          <p:cNvSpPr/>
          <p:nvPr/>
        </p:nvSpPr>
        <p:spPr bwMode="auto">
          <a:xfrm>
            <a:off x="9552384" y="573183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Mode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2"/>
            <a:ext cx="10582196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The STA can enable or disable the TXS PS Mode 1 before the TXS procedure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STA may enter the doze state only in case of enabling the TXS PS Mode 1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Ex1) if the STA has lower battery power, the STA can enable the TXS PS Mode 1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Ex2) if the STA has higher battery power or wants to receive DL frame as soon as possible (e.g., latency sensitive (or urgent) traffic), the STA may disable the TXS PS Mode 1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11">
            <a:extLst>
              <a:ext uri="{FF2B5EF4-FFF2-40B4-BE49-F238E27FC236}">
                <a16:creationId xmlns:a16="http://schemas.microsoft.com/office/drawing/2014/main" id="{DB022B36-5FA9-BB18-606A-C1C5AB76E764}"/>
              </a:ext>
            </a:extLst>
          </p:cNvPr>
          <p:cNvCxnSpPr>
            <a:cxnSpLocks/>
          </p:cNvCxnSpPr>
          <p:nvPr/>
        </p:nvCxnSpPr>
        <p:spPr bwMode="auto">
          <a:xfrm>
            <a:off x="5682291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14">
            <a:extLst>
              <a:ext uri="{FF2B5EF4-FFF2-40B4-BE49-F238E27FC236}">
                <a16:creationId xmlns:a16="http://schemas.microsoft.com/office/drawing/2014/main" id="{CB440DD4-ADBA-21CD-D59F-8416A2667ECB}"/>
              </a:ext>
            </a:extLst>
          </p:cNvPr>
          <p:cNvCxnSpPr>
            <a:cxnSpLocks/>
          </p:cNvCxnSpPr>
          <p:nvPr/>
        </p:nvCxnSpPr>
        <p:spPr bwMode="auto">
          <a:xfrm>
            <a:off x="5692840" y="4026764"/>
            <a:ext cx="436359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812062C-6F22-454B-64C9-339E486BE660}"/>
              </a:ext>
            </a:extLst>
          </p:cNvPr>
          <p:cNvSpPr txBox="1"/>
          <p:nvPr/>
        </p:nvSpPr>
        <p:spPr>
          <a:xfrm>
            <a:off x="5772940" y="3729629"/>
            <a:ext cx="4283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직사각형 37">
            <a:extLst>
              <a:ext uri="{FF2B5EF4-FFF2-40B4-BE49-F238E27FC236}">
                <a16:creationId xmlns:a16="http://schemas.microsoft.com/office/drawing/2014/main" id="{E5B13D32-6762-2C85-B32E-7700C4DB5687}"/>
              </a:ext>
            </a:extLst>
          </p:cNvPr>
          <p:cNvSpPr/>
          <p:nvPr/>
        </p:nvSpPr>
        <p:spPr bwMode="auto">
          <a:xfrm>
            <a:off x="5772939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40">
            <a:extLst>
              <a:ext uri="{FF2B5EF4-FFF2-40B4-BE49-F238E27FC236}">
                <a16:creationId xmlns:a16="http://schemas.microsoft.com/office/drawing/2014/main" id="{6F7E1473-5382-6677-856A-31AD4C19AA98}"/>
              </a:ext>
            </a:extLst>
          </p:cNvPr>
          <p:cNvSpPr/>
          <p:nvPr/>
        </p:nvSpPr>
        <p:spPr bwMode="auto">
          <a:xfrm>
            <a:off x="4922521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18">
            <a:extLst>
              <a:ext uri="{FF2B5EF4-FFF2-40B4-BE49-F238E27FC236}">
                <a16:creationId xmlns:a16="http://schemas.microsoft.com/office/drawing/2014/main" id="{972DFCD0-B886-E9F8-CFEE-DFDE04C1C661}"/>
              </a:ext>
            </a:extLst>
          </p:cNvPr>
          <p:cNvSpPr/>
          <p:nvPr/>
        </p:nvSpPr>
        <p:spPr bwMode="auto">
          <a:xfrm>
            <a:off x="7360586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40B5D-7087-9036-B17B-132406971F44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A2C52-DE3C-1AF3-15F8-5BCE2B65B6DA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0D13AB-4C21-0E6A-CEA0-B1A7D7A93785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직사각형 40">
            <a:extLst>
              <a:ext uri="{FF2B5EF4-FFF2-40B4-BE49-F238E27FC236}">
                <a16:creationId xmlns:a16="http://schemas.microsoft.com/office/drawing/2014/main" id="{4F9A9FC7-1009-F7EF-E2C0-68D291160380}"/>
              </a:ext>
            </a:extLst>
          </p:cNvPr>
          <p:cNvSpPr/>
          <p:nvPr/>
        </p:nvSpPr>
        <p:spPr bwMode="auto">
          <a:xfrm>
            <a:off x="6576160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777DE3-EF19-C7DC-C7D5-75F646873021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6" name="직선 연결선 2">
              <a:extLst>
                <a:ext uri="{FF2B5EF4-FFF2-40B4-BE49-F238E27FC236}">
                  <a16:creationId xmlns:a16="http://schemas.microsoft.com/office/drawing/2014/main" id="{FD3E92DB-4B21-A178-9CBD-4847E11196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8">
              <a:extLst>
                <a:ext uri="{FF2B5EF4-FFF2-40B4-BE49-F238E27FC236}">
                  <a16:creationId xmlns:a16="http://schemas.microsoft.com/office/drawing/2014/main" id="{17FDCEF1-62F6-9C25-77B7-0CC6AB514B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9">
              <a:extLst>
                <a:ext uri="{FF2B5EF4-FFF2-40B4-BE49-F238E27FC236}">
                  <a16:creationId xmlns:a16="http://schemas.microsoft.com/office/drawing/2014/main" id="{3C5C5091-F1B5-283B-BD6A-F68D32791C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5E08BC01-2BAE-3647-5B16-A5452D5C14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67E4976-0CC5-67D3-A57A-1E7579BAE650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직사각형 40">
            <a:extLst>
              <a:ext uri="{FF2B5EF4-FFF2-40B4-BE49-F238E27FC236}">
                <a16:creationId xmlns:a16="http://schemas.microsoft.com/office/drawing/2014/main" id="{95A418DE-13C4-B794-7F61-1BBB4D8C8370}"/>
              </a:ext>
            </a:extLst>
          </p:cNvPr>
          <p:cNvSpPr/>
          <p:nvPr/>
        </p:nvSpPr>
        <p:spPr bwMode="auto">
          <a:xfrm>
            <a:off x="7680175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18">
            <a:extLst>
              <a:ext uri="{FF2B5EF4-FFF2-40B4-BE49-F238E27FC236}">
                <a16:creationId xmlns:a16="http://schemas.microsoft.com/office/drawing/2014/main" id="{6493DE0C-15A1-A66C-F257-EB1668D3B227}"/>
              </a:ext>
            </a:extLst>
          </p:cNvPr>
          <p:cNvSpPr/>
          <p:nvPr/>
        </p:nvSpPr>
        <p:spPr bwMode="auto">
          <a:xfrm>
            <a:off x="8184231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18">
            <a:extLst>
              <a:ext uri="{FF2B5EF4-FFF2-40B4-BE49-F238E27FC236}">
                <a16:creationId xmlns:a16="http://schemas.microsoft.com/office/drawing/2014/main" id="{C7DBF3BC-9D84-DF36-B3BF-9A82F898AEF8}"/>
              </a:ext>
            </a:extLst>
          </p:cNvPr>
          <p:cNvSpPr/>
          <p:nvPr/>
        </p:nvSpPr>
        <p:spPr bwMode="auto">
          <a:xfrm>
            <a:off x="5682292" y="5920512"/>
            <a:ext cx="4374148" cy="1858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40">
            <a:extLst>
              <a:ext uri="{FF2B5EF4-FFF2-40B4-BE49-F238E27FC236}">
                <a16:creationId xmlns:a16="http://schemas.microsoft.com/office/drawing/2014/main" id="{C77FAFF2-5E98-153C-306E-3C909BFADBFC}"/>
              </a:ext>
            </a:extLst>
          </p:cNvPr>
          <p:cNvSpPr/>
          <p:nvPr/>
        </p:nvSpPr>
        <p:spPr bwMode="auto">
          <a:xfrm>
            <a:off x="8760295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18">
            <a:extLst>
              <a:ext uri="{FF2B5EF4-FFF2-40B4-BE49-F238E27FC236}">
                <a16:creationId xmlns:a16="http://schemas.microsoft.com/office/drawing/2014/main" id="{6901BCF3-BEA4-046D-2977-86A9741A95FA}"/>
              </a:ext>
            </a:extLst>
          </p:cNvPr>
          <p:cNvSpPr/>
          <p:nvPr/>
        </p:nvSpPr>
        <p:spPr bwMode="auto">
          <a:xfrm>
            <a:off x="9768407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40">
            <a:extLst>
              <a:ext uri="{FF2B5EF4-FFF2-40B4-BE49-F238E27FC236}">
                <a16:creationId xmlns:a16="http://schemas.microsoft.com/office/drawing/2014/main" id="{E073352A-59BB-7DAF-AB97-FAFB61EFA386}"/>
              </a:ext>
            </a:extLst>
          </p:cNvPr>
          <p:cNvSpPr/>
          <p:nvPr/>
        </p:nvSpPr>
        <p:spPr bwMode="auto">
          <a:xfrm>
            <a:off x="2210314" y="5731835"/>
            <a:ext cx="86134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Enabling TXS PS 1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직사각형 18">
            <a:extLst>
              <a:ext uri="{FF2B5EF4-FFF2-40B4-BE49-F238E27FC236}">
                <a16:creationId xmlns:a16="http://schemas.microsoft.com/office/drawing/2014/main" id="{C76F01C8-1E21-8DC1-142B-130BC9399154}"/>
              </a:ext>
            </a:extLst>
          </p:cNvPr>
          <p:cNvSpPr/>
          <p:nvPr/>
        </p:nvSpPr>
        <p:spPr bwMode="auto">
          <a:xfrm>
            <a:off x="3387209" y="4275462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066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Mode 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If the TXS assigned STA returns the remaining duration, the STA enters the doze state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AP does not transmit a frame to the STA that enters the doze state during the remaining duration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The detailed procedures are TBD (e.g., additional signalling, remaining duration)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1" name="직선 연결선 11">
            <a:extLst>
              <a:ext uri="{FF2B5EF4-FFF2-40B4-BE49-F238E27FC236}">
                <a16:creationId xmlns:a16="http://schemas.microsoft.com/office/drawing/2014/main" id="{7DF1C10A-1D5E-EB23-5F50-7EDA8D0D5183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직사각형 37">
            <a:extLst>
              <a:ext uri="{FF2B5EF4-FFF2-40B4-BE49-F238E27FC236}">
                <a16:creationId xmlns:a16="http://schemas.microsoft.com/office/drawing/2014/main" id="{298D1439-B209-F84C-7D8E-353AC3A8AD5C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40">
            <a:extLst>
              <a:ext uri="{FF2B5EF4-FFF2-40B4-BE49-F238E27FC236}">
                <a16:creationId xmlns:a16="http://schemas.microsoft.com/office/drawing/2014/main" id="{5667102A-4750-3A6F-A97C-367C84522B07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18">
            <a:extLst>
              <a:ext uri="{FF2B5EF4-FFF2-40B4-BE49-F238E27FC236}">
                <a16:creationId xmlns:a16="http://schemas.microsoft.com/office/drawing/2014/main" id="{C9CD9EF8-4A85-1498-260A-E721FC9CE887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CAA45C-B491-61BB-3FEF-0D6EC2C687FA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AE27AA-7F2B-538E-A4EF-60FEA4333DF7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47E779-0A7A-A199-BC0D-2C7AC60C1392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7" name="직사각형 40">
            <a:extLst>
              <a:ext uri="{FF2B5EF4-FFF2-40B4-BE49-F238E27FC236}">
                <a16:creationId xmlns:a16="http://schemas.microsoft.com/office/drawing/2014/main" id="{1CD91052-34D4-424F-224B-3B76CD648FF0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A50C5EB-1FEF-F40F-258C-64B62E042B75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39" name="직선 연결선 2">
              <a:extLst>
                <a:ext uri="{FF2B5EF4-FFF2-40B4-BE49-F238E27FC236}">
                  <a16:creationId xmlns:a16="http://schemas.microsoft.com/office/drawing/2014/main" id="{CFCD2740-8641-BFEA-5824-2E4234CBA9C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직선 연결선 8">
              <a:extLst>
                <a:ext uri="{FF2B5EF4-FFF2-40B4-BE49-F238E27FC236}">
                  <a16:creationId xmlns:a16="http://schemas.microsoft.com/office/drawing/2014/main" id="{5A7B8CFC-1AF8-3377-638F-86C2EBE960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9">
              <a:extLst>
                <a:ext uri="{FF2B5EF4-FFF2-40B4-BE49-F238E27FC236}">
                  <a16:creationId xmlns:a16="http://schemas.microsoft.com/office/drawing/2014/main" id="{4ABC489D-E9C3-3D73-25B8-11F75C271F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9">
              <a:extLst>
                <a:ext uri="{FF2B5EF4-FFF2-40B4-BE49-F238E27FC236}">
                  <a16:creationId xmlns:a16="http://schemas.microsoft.com/office/drawing/2014/main" id="{C98EF259-6288-882D-3794-6C46C72185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F4E6113-C33E-CFDB-7D56-C0939B5D98E7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44" name="직사각형 18">
            <a:extLst>
              <a:ext uri="{FF2B5EF4-FFF2-40B4-BE49-F238E27FC236}">
                <a16:creationId xmlns:a16="http://schemas.microsoft.com/office/drawing/2014/main" id="{CA139C54-AC0A-0635-007E-D022B9C9ACA7}"/>
              </a:ext>
            </a:extLst>
          </p:cNvPr>
          <p:cNvSpPr/>
          <p:nvPr/>
        </p:nvSpPr>
        <p:spPr bwMode="auto">
          <a:xfrm>
            <a:off x="5632395" y="519566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0">
            <a:extLst>
              <a:ext uri="{FF2B5EF4-FFF2-40B4-BE49-F238E27FC236}">
                <a16:creationId xmlns:a16="http://schemas.microsoft.com/office/drawing/2014/main" id="{4BE82B0C-8112-A42D-4411-1311A900BC7F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0">
            <a:extLst>
              <a:ext uri="{FF2B5EF4-FFF2-40B4-BE49-F238E27FC236}">
                <a16:creationId xmlns:a16="http://schemas.microsoft.com/office/drawing/2014/main" id="{CC3E774C-6300-1BBE-A983-A6B4C92E391C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18">
            <a:extLst>
              <a:ext uri="{FF2B5EF4-FFF2-40B4-BE49-F238E27FC236}">
                <a16:creationId xmlns:a16="http://schemas.microsoft.com/office/drawing/2014/main" id="{F6518CFC-3F49-851E-8582-14C206F0CDA8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18">
            <a:extLst>
              <a:ext uri="{FF2B5EF4-FFF2-40B4-BE49-F238E27FC236}">
                <a16:creationId xmlns:a16="http://schemas.microsoft.com/office/drawing/2014/main" id="{71153E12-8223-565F-CCE8-57FB2FCC236C}"/>
              </a:ext>
            </a:extLst>
          </p:cNvPr>
          <p:cNvSpPr/>
          <p:nvPr/>
        </p:nvSpPr>
        <p:spPr bwMode="auto">
          <a:xfrm>
            <a:off x="6905779" y="4808374"/>
            <a:ext cx="2822178" cy="1858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0">
            <a:extLst>
              <a:ext uri="{FF2B5EF4-FFF2-40B4-BE49-F238E27FC236}">
                <a16:creationId xmlns:a16="http://schemas.microsoft.com/office/drawing/2014/main" id="{291D0310-D0D9-D250-EE89-9BF4E763FE57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직사각형 18">
            <a:extLst>
              <a:ext uri="{FF2B5EF4-FFF2-40B4-BE49-F238E27FC236}">
                <a16:creationId xmlns:a16="http://schemas.microsoft.com/office/drawing/2014/main" id="{1FF7842E-06A2-7F6F-5FE4-23C9525B96BE}"/>
              </a:ext>
            </a:extLst>
          </p:cNvPr>
          <p:cNvSpPr/>
          <p:nvPr/>
        </p:nvSpPr>
        <p:spPr bwMode="auto">
          <a:xfrm>
            <a:off x="8184232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직사각형 40">
            <a:extLst>
              <a:ext uri="{FF2B5EF4-FFF2-40B4-BE49-F238E27FC236}">
                <a16:creationId xmlns:a16="http://schemas.microsoft.com/office/drawing/2014/main" id="{1F7404BF-CC89-D7FA-7759-278E55704A7B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직사각형 18">
            <a:extLst>
              <a:ext uri="{FF2B5EF4-FFF2-40B4-BE49-F238E27FC236}">
                <a16:creationId xmlns:a16="http://schemas.microsoft.com/office/drawing/2014/main" id="{D39DCE3E-A92E-7D5F-FBFF-26D4E11F967A}"/>
              </a:ext>
            </a:extLst>
          </p:cNvPr>
          <p:cNvSpPr/>
          <p:nvPr/>
        </p:nvSpPr>
        <p:spPr bwMode="auto">
          <a:xfrm>
            <a:off x="9552384" y="573183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1922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11bn need to enhance the power saving operation for non-AP STA further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proposed the methods for reducing the power consumptions of non-AP STAs in TXS procedure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Unassigned STAs may enter the doze state during the TXS allocation duration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Assigned STAs may enter the doze state if the STAs return the remaining duration to the AP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should not transmit a frame to those STAs during the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[1] 11bn PAR 23/0078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5625</TotalTime>
  <Words>803</Words>
  <Application>Microsoft Office PowerPoint</Application>
  <PresentationFormat>Widescreen</PresentationFormat>
  <Paragraphs>184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Times New Roman</vt:lpstr>
      <vt:lpstr>Office 테마</vt:lpstr>
      <vt:lpstr>Document</vt:lpstr>
      <vt:lpstr>Power Save for UHR</vt:lpstr>
      <vt:lpstr>Introduction</vt:lpstr>
      <vt:lpstr>Recap: Triggered TXOP Sharing in EHT</vt:lpstr>
      <vt:lpstr>Recap: Triggered TXOP Sharing in EHT</vt:lpstr>
      <vt:lpstr>TXS Power Save (PS) Operation – Mode 1</vt:lpstr>
      <vt:lpstr>TXS Power Save (PS) Operation – Mode 1</vt:lpstr>
      <vt:lpstr>TXS Power Save (PS) Operation – Mode 2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22</cp:revision>
  <cp:lastPrinted>1601-01-01T00:00:00Z</cp:lastPrinted>
  <dcterms:created xsi:type="dcterms:W3CDTF">2023-03-27T11:21:45Z</dcterms:created>
  <dcterms:modified xsi:type="dcterms:W3CDTF">2024-01-15T03:06:51Z</dcterms:modified>
</cp:coreProperties>
</file>