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86" r:id="rId47"/>
    <p:sldId id="2572" r:id="rId48"/>
    <p:sldId id="2552" r:id="rId49"/>
    <p:sldId id="315" r:id="rId50"/>
    <p:sldId id="312" r:id="rId51"/>
    <p:sldId id="318" r:id="rId52"/>
    <p:sldId id="472" r:id="rId53"/>
    <p:sldId id="473" r:id="rId54"/>
    <p:sldId id="474" r:id="rId55"/>
    <p:sldId id="480" r:id="rId56"/>
    <p:sldId id="259" r:id="rId57"/>
    <p:sldId id="260" r:id="rId58"/>
    <p:sldId id="261" r:id="rId59"/>
    <p:sldId id="2525" r:id="rId60"/>
    <p:sldId id="2555" r:id="rId61"/>
    <p:sldId id="2556" r:id="rId62"/>
    <p:sldId id="2557" r:id="rId63"/>
    <p:sldId id="2558"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86"/>
            <p14:sldId id="2572"/>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83" d="100"/>
          <a:sy n="83" d="100"/>
        </p:scale>
        <p:origin x="91" y="27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a:t>
            </a:r>
            <a:r>
              <a:rPr lang="en-US" altLang="en-US" dirty="0" err="1"/>
              <a:t>Interin</a:t>
            </a:r>
            <a:r>
              <a:rPr lang="en-US" altLang="en-US" dirty="0"/>
              <a:t>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2024-01-11</a:t>
            </a:r>
          </a:p>
        </p:txBody>
      </p:sp>
      <p:sp>
        <p:nvSpPr>
          <p:cNvPr id="6" name="Date Placeholder 3"/>
          <p:cNvSpPr>
            <a:spLocks noGrp="1"/>
          </p:cNvSpPr>
          <p:nvPr>
            <p:ph type="dt" idx="10"/>
          </p:nvPr>
        </p:nvSpPr>
        <p:spPr/>
        <p:txBody>
          <a:bodyPr/>
          <a:lstStyle/>
          <a:p>
            <a:r>
              <a:rPr lang="en-US"/>
              <a:t>Jan.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20770455"/>
              </p:ext>
            </p:extLst>
          </p:nvPr>
        </p:nvGraphicFramePr>
        <p:xfrm>
          <a:off x="907229" y="1265032"/>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7088717"/>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comment resolution (as time permits)</a:t>
            </a:r>
          </a:p>
          <a:p>
            <a:pPr algn="just">
              <a:spcBef>
                <a:spcPct val="20000"/>
              </a:spcBef>
              <a:buFontTx/>
              <a:buChar char="•"/>
            </a:pPr>
            <a:r>
              <a:rPr lang="en-US" sz="1600" b="0" dirty="0"/>
              <a:t>Review submission</a:t>
            </a:r>
          </a:p>
          <a:p>
            <a:pPr algn="just">
              <a:spcBef>
                <a:spcPct val="20000"/>
              </a:spcBef>
              <a:buFontTx/>
              <a:buChar char="•"/>
            </a:pPr>
            <a:r>
              <a:rPr lang="en-US" sz="1600" b="0" dirty="0"/>
              <a:t>Review and update timelines</a:t>
            </a:r>
          </a:p>
          <a:p>
            <a:pPr algn="just">
              <a:spcBef>
                <a:spcPct val="20000"/>
              </a:spcBef>
              <a:buFontTx/>
              <a:buChar char="•"/>
            </a:pPr>
            <a:r>
              <a:rPr lang="en-US" sz="1600" b="0" dirty="0"/>
              <a:t>Set telecon times.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94012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dirty="0"/>
                        <a:t>11-24-152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05/23</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9/23</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23</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a:p>
            <a:pPr lvl="1">
              <a:buFont typeface="Arial" panose="020B0604020202020204" pitchFamily="34" charset="0"/>
              <a:buChar char="•"/>
            </a:pPr>
            <a:r>
              <a:rPr lang="en-US" altLang="en-US" sz="2000" b="0" kern="0" dirty="0"/>
              <a:t>Resol</a:t>
            </a:r>
            <a:r>
              <a:rPr lang="en-US" altLang="en-US" kern="0" dirty="0"/>
              <a:t>ved 6(?) comments.</a:t>
            </a:r>
            <a:endParaRPr lang="en-US" altLang="en-US" sz="2000" b="0" kern="0" dirty="0"/>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1896488741"/>
              </p:ext>
            </p:extLst>
          </p:nvPr>
        </p:nvGraphicFramePr>
        <p:xfrm>
          <a:off x="1412757" y="3429000"/>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492152"/>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LB279 results assigned roughly 2/3 of the technical and general comments.</a:t>
            </a:r>
          </a:p>
          <a:p>
            <a:pPr lvl="1">
              <a:buFont typeface="Arial" panose="020B0604020202020204" pitchFamily="34" charset="0"/>
              <a:buChar char="•"/>
            </a:pPr>
            <a:r>
              <a:rPr lang="en-US" dirty="0"/>
              <a:t>Set path towards next recirculation ballots, and targeted SA ballot.</a:t>
            </a:r>
          </a:p>
          <a:p>
            <a:pPr lvl="1">
              <a:buFont typeface="Arial" panose="020B0604020202020204" pitchFamily="34" charset="0"/>
              <a:buChar char="•"/>
            </a:pPr>
            <a:r>
              <a:rPr lang="en-US" dirty="0"/>
              <a:t>Resolved CR to the extent possible. </a:t>
            </a:r>
          </a:p>
          <a:p>
            <a:pPr>
              <a:buFont typeface="Arial" panose="020B0604020202020204" pitchFamily="34" charset="0"/>
              <a:buChar char="•"/>
            </a:pPr>
            <a:endParaRPr lang="en-US" b="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endParaRPr lang="en-US" altLang="en-US" sz="2000" b="0" kern="0" dirty="0"/>
          </a:p>
        </p:txBody>
      </p:sp>
      <p:graphicFrame>
        <p:nvGraphicFramePr>
          <p:cNvPr id="3" name="Chart 2">
            <a:extLst>
              <a:ext uri="{FF2B5EF4-FFF2-40B4-BE49-F238E27FC236}">
                <a16:creationId xmlns:a16="http://schemas.microsoft.com/office/drawing/2014/main" id="{5BA1897E-F617-CB37-0972-339981126DAB}"/>
              </a:ext>
            </a:extLst>
          </p:cNvPr>
          <p:cNvGraphicFramePr/>
          <p:nvPr/>
        </p:nvGraphicFramePr>
        <p:xfrm>
          <a:off x="2233158" y="3501008"/>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5609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Jan.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122322</TotalTime>
  <Words>5685</Words>
  <Application>Microsoft Office PowerPoint</Application>
  <PresentationFormat>Widescreen</PresentationFormat>
  <Paragraphs>871</Paragraphs>
  <Slides>63</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Interin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17th AM1 meeting</vt:lpstr>
      <vt:lpstr>Review Submissions</vt:lpstr>
      <vt:lpstr>TGbk Projected Timeline (option 1)</vt:lpstr>
      <vt:lpstr>TGbk Projected Timeline (option 2)</vt:lpstr>
      <vt:lpstr>Scheduled TGbk telecons</vt:lpstr>
      <vt:lpstr>Scheduled TGbk telecons</vt:lpstr>
      <vt:lpstr>Scheduled TGbk telecons</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741</cp:revision>
  <cp:lastPrinted>1601-01-01T00:00:00Z</cp:lastPrinted>
  <dcterms:created xsi:type="dcterms:W3CDTF">2018-08-06T10:28:59Z</dcterms:created>
  <dcterms:modified xsi:type="dcterms:W3CDTF">2024-01-18T19:28:28Z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