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69" r:id="rId36"/>
    <p:sldId id="2570" r:id="rId37"/>
    <p:sldId id="2571" r:id="rId38"/>
    <p:sldId id="2572" r:id="rId39"/>
    <p:sldId id="2536" r:id="rId40"/>
    <p:sldId id="2537" r:id="rId41"/>
    <p:sldId id="2538" r:id="rId42"/>
    <p:sldId id="2400" r:id="rId43"/>
    <p:sldId id="2513" r:id="rId44"/>
    <p:sldId id="2549" r:id="rId45"/>
    <p:sldId id="2551" r:id="rId46"/>
    <p:sldId id="2527" r:id="rId47"/>
    <p:sldId id="2552" r:id="rId48"/>
    <p:sldId id="315" r:id="rId49"/>
    <p:sldId id="312" r:id="rId50"/>
    <p:sldId id="318" r:id="rId51"/>
    <p:sldId id="472" r:id="rId52"/>
    <p:sldId id="473" r:id="rId53"/>
    <p:sldId id="474" r:id="rId54"/>
    <p:sldId id="480" r:id="rId55"/>
    <p:sldId id="259" r:id="rId56"/>
    <p:sldId id="260" r:id="rId57"/>
    <p:sldId id="261" r:id="rId58"/>
    <p:sldId id="2525" r:id="rId59"/>
    <p:sldId id="2555" r:id="rId60"/>
    <p:sldId id="2556" r:id="rId61"/>
    <p:sldId id="2557" r:id="rId62"/>
    <p:sldId id="2558"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AM1 - Jan. IEEE interim meeting" id="{ED07B73E-3417-4C27-85C9-944D735BB0CE}">
          <p14:sldIdLst>
            <p14:sldId id="2569"/>
            <p14:sldId id="2570"/>
            <p14:sldId id="2571"/>
            <p14:sldId id="2572"/>
          </p14:sldIdLst>
        </p14:section>
        <p14:section name="Jan. 17th PM2 - Jan. IEEE interim meeting" id="{8E838D38-B45C-442C-8603-25CE94919C41}">
          <p14:sldIdLst>
            <p14:sldId id="2536"/>
            <p14:sldId id="2537"/>
            <p14:sldId id="2538"/>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89272F-EA66-4CDE-8198-1A2CF24F14AD}" v="12" dt="2023-11-13T23:58:29.3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589272F-EA66-4CDE-8198-1A2CF24F14AD}"/>
    <pc:docChg chg="undo custSel addSld delSld modSld modMainMaster modSection">
      <pc:chgData name="Segev, Jonathan" userId="7c67a1b0-8725-4553-8055-0888dbcaef94" providerId="ADAL" clId="{4589272F-EA66-4CDE-8198-1A2CF24F14AD}" dt="2023-11-14T03:11:59.362" v="443" actId="20577"/>
      <pc:docMkLst>
        <pc:docMk/>
      </pc:docMkLst>
      <pc:sldChg chg="modSp mod">
        <pc:chgData name="Segev, Jonathan" userId="7c67a1b0-8725-4553-8055-0888dbcaef94" providerId="ADAL" clId="{4589272F-EA66-4CDE-8198-1A2CF24F14AD}" dt="2023-11-13T21:03:32.371" v="3" actId="20577"/>
        <pc:sldMkLst>
          <pc:docMk/>
          <pc:sldMk cId="0" sldId="256"/>
        </pc:sldMkLst>
        <pc:spChg chg="mod">
          <ac:chgData name="Segev, Jonathan" userId="7c67a1b0-8725-4553-8055-0888dbcaef94" providerId="ADAL" clId="{4589272F-EA66-4CDE-8198-1A2CF24F14AD}" dt="2023-11-13T21:03:32.371" v="3" actId="20577"/>
          <ac:spMkLst>
            <pc:docMk/>
            <pc:sldMk cId="0" sldId="256"/>
            <ac:spMk id="3074" creationId="{00000000-0000-0000-0000-000000000000}"/>
          </ac:spMkLst>
        </pc:spChg>
      </pc:sldChg>
      <pc:sldChg chg="modSp mod">
        <pc:chgData name="Segev, Jonathan" userId="7c67a1b0-8725-4553-8055-0888dbcaef94" providerId="ADAL" clId="{4589272F-EA66-4CDE-8198-1A2CF24F14AD}" dt="2023-11-13T23:53:40.079" v="331" actId="20577"/>
        <pc:sldMkLst>
          <pc:docMk/>
          <pc:sldMk cId="1606978152" sldId="345"/>
        </pc:sldMkLst>
        <pc:graphicFrameChg chg="mod modGraphic">
          <ac:chgData name="Segev, Jonathan" userId="7c67a1b0-8725-4553-8055-0888dbcaef94" providerId="ADAL" clId="{4589272F-EA66-4CDE-8198-1A2CF24F14AD}" dt="2023-11-13T23:53:40.079" v="331"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4589272F-EA66-4CDE-8198-1A2CF24F14AD}" dt="2023-11-13T23:54:55.324" v="335" actId="20577"/>
        <pc:sldMkLst>
          <pc:docMk/>
          <pc:sldMk cId="2279493781" sldId="690"/>
        </pc:sldMkLst>
        <pc:spChg chg="mod">
          <ac:chgData name="Segev, Jonathan" userId="7c67a1b0-8725-4553-8055-0888dbcaef94" providerId="ADAL" clId="{4589272F-EA66-4CDE-8198-1A2CF24F14AD}" dt="2023-11-13T21:09:33.516" v="60" actId="6549"/>
          <ac:spMkLst>
            <pc:docMk/>
            <pc:sldMk cId="2279493781" sldId="690"/>
            <ac:spMk id="2" creationId="{00000000-0000-0000-0000-000000000000}"/>
          </ac:spMkLst>
        </pc:spChg>
        <pc:spChg chg="mod">
          <ac:chgData name="Segev, Jonathan" userId="7c67a1b0-8725-4553-8055-0888dbcaef94" providerId="ADAL" clId="{4589272F-EA66-4CDE-8198-1A2CF24F14AD}" dt="2023-11-13T23:54:55.324" v="335" actId="20577"/>
          <ac:spMkLst>
            <pc:docMk/>
            <pc:sldMk cId="2279493781" sldId="690"/>
            <ac:spMk id="3" creationId="{00000000-0000-0000-0000-000000000000}"/>
          </ac:spMkLst>
        </pc:spChg>
      </pc:sldChg>
      <pc:sldChg chg="modSp mod">
        <pc:chgData name="Segev, Jonathan" userId="7c67a1b0-8725-4553-8055-0888dbcaef94" providerId="ADAL" clId="{4589272F-EA66-4CDE-8198-1A2CF24F14AD}" dt="2023-11-13T23:57:46.845" v="370" actId="20577"/>
        <pc:sldMkLst>
          <pc:docMk/>
          <pc:sldMk cId="3473345634" sldId="694"/>
        </pc:sldMkLst>
        <pc:spChg chg="mod">
          <ac:chgData name="Segev, Jonathan" userId="7c67a1b0-8725-4553-8055-0888dbcaef94" providerId="ADAL" clId="{4589272F-EA66-4CDE-8198-1A2CF24F14AD}" dt="2023-11-13T21:09:40.464" v="62" actId="6549"/>
          <ac:spMkLst>
            <pc:docMk/>
            <pc:sldMk cId="3473345634" sldId="694"/>
            <ac:spMk id="2" creationId="{00000000-0000-0000-0000-000000000000}"/>
          </ac:spMkLst>
        </pc:spChg>
        <pc:graphicFrameChg chg="mod modGraphic">
          <ac:chgData name="Segev, Jonathan" userId="7c67a1b0-8725-4553-8055-0888dbcaef94" providerId="ADAL" clId="{4589272F-EA66-4CDE-8198-1A2CF24F14AD}" dt="2023-11-13T23:57:46.845" v="370"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4589272F-EA66-4CDE-8198-1A2CF24F14AD}" dt="2023-11-13T21:09:48.123" v="64" actId="6549"/>
        <pc:sldMkLst>
          <pc:docMk/>
          <pc:sldMk cId="343005988" sldId="2530"/>
        </pc:sldMkLst>
        <pc:spChg chg="mod">
          <ac:chgData name="Segev, Jonathan" userId="7c67a1b0-8725-4553-8055-0888dbcaef94" providerId="ADAL" clId="{4589272F-EA66-4CDE-8198-1A2CF24F14AD}" dt="2023-11-13T21:09:48.123" v="64" actId="6549"/>
          <ac:spMkLst>
            <pc:docMk/>
            <pc:sldMk cId="343005988" sldId="2530"/>
            <ac:spMk id="2" creationId="{00000000-0000-0000-0000-000000000000}"/>
          </ac:spMkLst>
        </pc:spChg>
      </pc:sldChg>
      <pc:sldChg chg="modSp mod">
        <pc:chgData name="Segev, Jonathan" userId="7c67a1b0-8725-4553-8055-0888dbcaef94" providerId="ADAL" clId="{4589272F-EA66-4CDE-8198-1A2CF24F14AD}" dt="2023-11-13T21:09:57.141" v="66" actId="6549"/>
        <pc:sldMkLst>
          <pc:docMk/>
          <pc:sldMk cId="726842924" sldId="2531"/>
        </pc:sldMkLst>
        <pc:spChg chg="mod">
          <ac:chgData name="Segev, Jonathan" userId="7c67a1b0-8725-4553-8055-0888dbcaef94" providerId="ADAL" clId="{4589272F-EA66-4CDE-8198-1A2CF24F14AD}" dt="2023-11-13T21:09:57.141" v="66" actId="6549"/>
          <ac:spMkLst>
            <pc:docMk/>
            <pc:sldMk cId="726842924" sldId="2531"/>
            <ac:spMk id="2" creationId="{00000000-0000-0000-0000-000000000000}"/>
          </ac:spMkLst>
        </pc:spChg>
      </pc:sldChg>
      <pc:sldChg chg="modSp mod">
        <pc:chgData name="Segev, Jonathan" userId="7c67a1b0-8725-4553-8055-0888dbcaef94" providerId="ADAL" clId="{4589272F-EA66-4CDE-8198-1A2CF24F14AD}" dt="2023-11-13T21:10:44.539" v="74" actId="6549"/>
        <pc:sldMkLst>
          <pc:docMk/>
          <pc:sldMk cId="875095996" sldId="2536"/>
        </pc:sldMkLst>
        <pc:spChg chg="mod">
          <ac:chgData name="Segev, Jonathan" userId="7c67a1b0-8725-4553-8055-0888dbcaef94" providerId="ADAL" clId="{4589272F-EA66-4CDE-8198-1A2CF24F14AD}" dt="2023-11-13T21:10:44.539" v="74" actId="6549"/>
          <ac:spMkLst>
            <pc:docMk/>
            <pc:sldMk cId="875095996" sldId="2536"/>
            <ac:spMk id="2" creationId="{00000000-0000-0000-0000-000000000000}"/>
          </ac:spMkLst>
        </pc:spChg>
      </pc:sldChg>
      <pc:sldChg chg="modSp mod">
        <pc:chgData name="Segev, Jonathan" userId="7c67a1b0-8725-4553-8055-0888dbcaef94" providerId="ADAL" clId="{4589272F-EA66-4CDE-8198-1A2CF24F14AD}" dt="2023-11-13T21:10:48.678" v="76" actId="6549"/>
        <pc:sldMkLst>
          <pc:docMk/>
          <pc:sldMk cId="451544889" sldId="2537"/>
        </pc:sldMkLst>
        <pc:spChg chg="mod">
          <ac:chgData name="Segev, Jonathan" userId="7c67a1b0-8725-4553-8055-0888dbcaef94" providerId="ADAL" clId="{4589272F-EA66-4CDE-8198-1A2CF24F14AD}" dt="2023-11-13T21:10:48.678" v="76" actId="6549"/>
          <ac:spMkLst>
            <pc:docMk/>
            <pc:sldMk cId="451544889" sldId="2537"/>
            <ac:spMk id="2" creationId="{00000000-0000-0000-0000-000000000000}"/>
          </ac:spMkLst>
        </pc:spChg>
      </pc:sldChg>
      <pc:sldChg chg="modSp mod">
        <pc:chgData name="Segev, Jonathan" userId="7c67a1b0-8725-4553-8055-0888dbcaef94" providerId="ADAL" clId="{4589272F-EA66-4CDE-8198-1A2CF24F14AD}" dt="2023-11-13T21:10:22.955" v="69" actId="6549"/>
        <pc:sldMkLst>
          <pc:docMk/>
          <pc:sldMk cId="2087145936" sldId="2569"/>
        </pc:sldMkLst>
        <pc:spChg chg="mod">
          <ac:chgData name="Segev, Jonathan" userId="7c67a1b0-8725-4553-8055-0888dbcaef94" providerId="ADAL" clId="{4589272F-EA66-4CDE-8198-1A2CF24F14AD}" dt="2023-11-13T21:10:22.955" v="69" actId="6549"/>
          <ac:spMkLst>
            <pc:docMk/>
            <pc:sldMk cId="2087145936" sldId="2569"/>
            <ac:spMk id="2" creationId="{00000000-0000-0000-0000-000000000000}"/>
          </ac:spMkLst>
        </pc:spChg>
      </pc:sldChg>
      <pc:sldChg chg="modSp mod">
        <pc:chgData name="Segev, Jonathan" userId="7c67a1b0-8725-4553-8055-0888dbcaef94" providerId="ADAL" clId="{4589272F-EA66-4CDE-8198-1A2CF24F14AD}" dt="2023-11-13T21:10:29.202" v="71" actId="6549"/>
        <pc:sldMkLst>
          <pc:docMk/>
          <pc:sldMk cId="2179972813" sldId="2570"/>
        </pc:sldMkLst>
        <pc:spChg chg="mod">
          <ac:chgData name="Segev, Jonathan" userId="7c67a1b0-8725-4553-8055-0888dbcaef94" providerId="ADAL" clId="{4589272F-EA66-4CDE-8198-1A2CF24F14AD}" dt="2023-11-13T21:10:29.202" v="71" actId="6549"/>
          <ac:spMkLst>
            <pc:docMk/>
            <pc:sldMk cId="2179972813" sldId="2570"/>
            <ac:spMk id="2" creationId="{00000000-0000-0000-0000-000000000000}"/>
          </ac:spMkLst>
        </pc:spChg>
      </pc:sldChg>
      <pc:sldChg chg="new del">
        <pc:chgData name="Segev, Jonathan" userId="7c67a1b0-8725-4553-8055-0888dbcaef94" providerId="ADAL" clId="{4589272F-EA66-4CDE-8198-1A2CF24F14AD}" dt="2023-11-13T23:58:34.911" v="373" actId="47"/>
        <pc:sldMkLst>
          <pc:docMk/>
          <pc:sldMk cId="12396758" sldId="2573"/>
        </pc:sldMkLst>
      </pc:sldChg>
      <pc:sldChg chg="add">
        <pc:chgData name="Segev, Jonathan" userId="7c67a1b0-8725-4553-8055-0888dbcaef94" providerId="ADAL" clId="{4589272F-EA66-4CDE-8198-1A2CF24F14AD}" dt="2023-11-13T23:58:29.316" v="372"/>
        <pc:sldMkLst>
          <pc:docMk/>
          <pc:sldMk cId="1870266862" sldId="2581"/>
        </pc:sldMkLst>
      </pc:sldChg>
      <pc:sldChg chg="modSp new mod">
        <pc:chgData name="Segev, Jonathan" userId="7c67a1b0-8725-4553-8055-0888dbcaef94" providerId="ADAL" clId="{4589272F-EA66-4CDE-8198-1A2CF24F14AD}" dt="2023-11-14T01:16:40.865" v="442" actId="113"/>
        <pc:sldMkLst>
          <pc:docMk/>
          <pc:sldMk cId="2020491425" sldId="2582"/>
        </pc:sldMkLst>
        <pc:spChg chg="mod">
          <ac:chgData name="Segev, Jonathan" userId="7c67a1b0-8725-4553-8055-0888dbcaef94" providerId="ADAL" clId="{4589272F-EA66-4CDE-8198-1A2CF24F14AD}" dt="2023-11-14T01:13:44.427" v="398" actId="20577"/>
          <ac:spMkLst>
            <pc:docMk/>
            <pc:sldMk cId="2020491425" sldId="2582"/>
            <ac:spMk id="2" creationId="{FE2B874B-9214-DDB0-716F-E1B7C5C5D0DE}"/>
          </ac:spMkLst>
        </pc:spChg>
        <pc:spChg chg="mod">
          <ac:chgData name="Segev, Jonathan" userId="7c67a1b0-8725-4553-8055-0888dbcaef94" providerId="ADAL" clId="{4589272F-EA66-4CDE-8198-1A2CF24F14AD}" dt="2023-11-14T01:16:40.865" v="442" actId="113"/>
          <ac:spMkLst>
            <pc:docMk/>
            <pc:sldMk cId="2020491425" sldId="2582"/>
            <ac:spMk id="3" creationId="{5311BB09-9DCE-0A73-69BD-E318C2547392}"/>
          </ac:spMkLst>
        </pc:spChg>
      </pc:sldChg>
      <pc:sldMasterChg chg="modSp mod">
        <pc:chgData name="Segev, Jonathan" userId="7c67a1b0-8725-4553-8055-0888dbcaef94" providerId="ADAL" clId="{4589272F-EA66-4CDE-8198-1A2CF24F14AD}" dt="2023-11-14T03:11:59.362" v="443" actId="20577"/>
        <pc:sldMasterMkLst>
          <pc:docMk/>
          <pc:sldMasterMk cId="0" sldId="2147483648"/>
        </pc:sldMasterMkLst>
        <pc:spChg chg="mod">
          <ac:chgData name="Segev, Jonathan" userId="7c67a1b0-8725-4553-8055-0888dbcaef94" providerId="ADAL" clId="{4589272F-EA66-4CDE-8198-1A2CF24F14AD}" dt="2023-11-14T03:11:59.362" v="44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a:t>
            </a:r>
            <a:r>
              <a:rPr lang="en-US" altLang="en-US" dirty="0" err="1"/>
              <a:t>Interin</a:t>
            </a:r>
            <a:r>
              <a:rPr lang="en-US" altLang="en-US" dirty="0"/>
              <a:t>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2024-01-11</a:t>
            </a:r>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490723"/>
              </p:ext>
            </p:extLst>
          </p:nvPr>
        </p:nvGraphicFramePr>
        <p:xfrm>
          <a:off x="907229" y="1265032"/>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3228377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376290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7088717"/>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Review technical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75043429"/>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comment resolution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46828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Jan. to March meetings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8201090"/>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2730147"/>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2968976"/>
            <a:ext cx="9130232"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2920029"/>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05/23</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72210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46885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272614"/>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Tree>
    <p:extLst>
      <p:ext uri="{BB962C8B-B14F-4D97-AF65-F5344CB8AC3E}">
        <p14:creationId xmlns:p14="http://schemas.microsoft.com/office/powerpoint/2010/main" val="1347433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2024</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119667</TotalTime>
  <Words>5431</Words>
  <Application>Microsoft Office PowerPoint</Application>
  <PresentationFormat>Widescreen</PresentationFormat>
  <Paragraphs>794</Paragraphs>
  <Slides>62</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Interin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15th AM1</vt:lpstr>
      <vt:lpstr>Submission List for the Jan. 17th AM1 meeting</vt:lpstr>
      <vt:lpstr>Review Submissions</vt:lpstr>
      <vt:lpstr>PowerPoint Presentation</vt:lpstr>
      <vt:lpstr>Jan. IEEE Meeting –  Jan. 17th PM2</vt:lpstr>
      <vt:lpstr>Submission List for the Sep. 15th meeting</vt:lpstr>
      <vt:lpstr>TGbk Projected Timeline</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736</cp:revision>
  <cp:lastPrinted>1601-01-01T00:00:00Z</cp:lastPrinted>
  <dcterms:created xsi:type="dcterms:W3CDTF">2018-08-06T10:28:59Z</dcterms:created>
  <dcterms:modified xsi:type="dcterms:W3CDTF">2024-01-12T01:09:06Z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