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1D2F98-6ED1-42E0-B6DC-BDA9CAF35246}" v="2" dt="2023-11-17T01:02:26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95" d="100"/>
          <a:sy n="95" d="100"/>
        </p:scale>
        <p:origin x="17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4A1D8F1-BAD3-42A6-8DE1-1C933A5BBC2C}"/>
    <pc:docChg chg="undo custSel modSld modMainMaster">
      <pc:chgData name="Cariou, Laurent" userId="4453f93f-2ed2-46e8-bb8c-3237fbfdd40b" providerId="ADAL" clId="{34A1D8F1-BAD3-42A6-8DE1-1C933A5BBC2C}" dt="2023-07-13T16:09:02.140" v="254" actId="20577"/>
      <pc:docMkLst>
        <pc:docMk/>
      </pc:docMkLst>
      <pc:sldChg chg="modSp mod">
        <pc:chgData name="Cariou, Laurent" userId="4453f93f-2ed2-46e8-bb8c-3237fbfdd40b" providerId="ADAL" clId="{34A1D8F1-BAD3-42A6-8DE1-1C933A5BBC2C}" dt="2023-07-13T16:07:18.029" v="205" actId="6549"/>
        <pc:sldMkLst>
          <pc:docMk/>
          <pc:sldMk cId="0" sldId="288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7:18.029" v="205" actId="6549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4A1D8F1-BAD3-42A6-8DE1-1C933A5BBC2C}" dt="2023-07-13T16:07:05.062" v="19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3:57.441" v="6" actId="20577"/>
        <pc:sldMkLst>
          <pc:docMk/>
          <pc:sldMk cId="0" sldId="290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34A1D8F1-BAD3-42A6-8DE1-1C933A5BBC2C}" dt="2023-07-13T16:03:36.722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4A1D8F1-BAD3-42A6-8DE1-1C933A5BBC2C}" dt="2023-07-13T16:03:57.441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9:02.140" v="254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9:02.140" v="25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4A1D8F1-BAD3-42A6-8DE1-1C933A5BBC2C}" dt="2023-07-13T16:08:33.650" v="211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4A1D8F1-BAD3-42A6-8DE1-1C933A5BBC2C}" dt="2023-07-13T16:08:33.650" v="21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B48977C6-38BF-4373-B353-1F77A40C8585}"/>
    <pc:docChg chg="custSel modSld modMainMaster">
      <pc:chgData name="Cariou, Laurent" userId="4453f93f-2ed2-46e8-bb8c-3237fbfdd40b" providerId="ADAL" clId="{B48977C6-38BF-4373-B353-1F77A40C8585}" dt="2023-09-14T22:34:44.377" v="142" actId="20577"/>
      <pc:docMkLst>
        <pc:docMk/>
      </pc:docMkLst>
      <pc:sldChg chg="modSp mod">
        <pc:chgData name="Cariou, Laurent" userId="4453f93f-2ed2-46e8-bb8c-3237fbfdd40b" providerId="ADAL" clId="{B48977C6-38BF-4373-B353-1F77A40C8585}" dt="2023-09-14T22:34:44.377" v="142" actId="20577"/>
        <pc:sldMkLst>
          <pc:docMk/>
          <pc:sldMk cId="0" sldId="288"/>
        </pc:sldMkLst>
        <pc:spChg chg="mod">
          <ac:chgData name="Cariou, Laurent" userId="4453f93f-2ed2-46e8-bb8c-3237fbfdd40b" providerId="ADAL" clId="{B48977C6-38BF-4373-B353-1F77A40C8585}" dt="2023-09-14T21:57:51.811" v="32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34:39.993" v="135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B48977C6-38BF-4373-B353-1F77A40C8585}" dt="2023-09-14T22:34:44.377" v="14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1:58:04.478" v="47" actId="20577"/>
        <pc:sldMkLst>
          <pc:docMk/>
          <pc:sldMk cId="0" sldId="290"/>
        </pc:sldMkLst>
        <pc:spChg chg="mod">
          <ac:chgData name="Cariou, Laurent" userId="4453f93f-2ed2-46e8-bb8c-3237fbfdd40b" providerId="ADAL" clId="{B48977C6-38BF-4373-B353-1F77A40C8585}" dt="2023-09-14T21:57:41.904" v="1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B48977C6-38BF-4373-B353-1F77A40C8585}" dt="2023-09-14T21:57:56.534" v="4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B48977C6-38BF-4373-B353-1F77A40C8585}" dt="2023-09-14T21:58:04.478" v="4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2:27:03.679" v="52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B48977C6-38BF-4373-B353-1F77A40C8585}" dt="2023-09-14T21:57:45.346" v="23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27:03.679" v="5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B48977C6-38BF-4373-B353-1F77A40C8585}" dt="2023-09-14T21:57:33.382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B48977C6-38BF-4373-B353-1F77A40C8585}" dt="2023-09-14T21:57:33.382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DC9B53E-838F-4C1E-925F-0BC828A6BA3B}"/>
    <pc:docChg chg="undo custSel modSld modMainMaster">
      <pc:chgData name="Cariou, Laurent" userId="4453f93f-2ed2-46e8-bb8c-3237fbfdd40b" providerId="ADAL" clId="{ADC9B53E-838F-4C1E-925F-0BC828A6BA3B}" dt="2023-05-18T23:11:20.045" v="231" actId="20577"/>
      <pc:docMkLst>
        <pc:docMk/>
      </pc:docMkLst>
      <pc:sldChg chg="modSp mod">
        <pc:chgData name="Cariou, Laurent" userId="4453f93f-2ed2-46e8-bb8c-3237fbfdd40b" providerId="ADAL" clId="{ADC9B53E-838F-4C1E-925F-0BC828A6BA3B}" dt="2023-05-18T23:11:20.045" v="231" actId="20577"/>
        <pc:sldMkLst>
          <pc:docMk/>
          <pc:sldMk cId="0" sldId="288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3:11:20.045" v="231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DC9B53E-838F-4C1E-925F-0BC828A6BA3B}" dt="2023-05-18T17:42:49.838" v="17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13:55:24.757" v="10" actId="20577"/>
        <pc:sldMkLst>
          <pc:docMk/>
          <pc:sldMk cId="0" sldId="290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DC9B53E-838F-4C1E-925F-0BC828A6BA3B}" dt="2023-05-18T13:55:24.757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21:57:10.427" v="183" actId="15"/>
        <pc:sldMkLst>
          <pc:docMk/>
          <pc:sldMk cId="2868633806" sldId="523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1:57:10.427" v="183" actId="15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DC9B53E-838F-4C1E-925F-0BC828A6BA3B}" dt="2023-05-18T19:00:07.218" v="17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DC9B53E-838F-4C1E-925F-0BC828A6BA3B}" dt="2023-05-18T19:00:07.218" v="17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E5C223F7-8328-4DE0-AA13-9382DFE0DB17}"/>
    <pc:docChg chg="undo custSel modSld modMainMaster">
      <pc:chgData name="Cariou, Laurent" userId="4453f93f-2ed2-46e8-bb8c-3237fbfdd40b" providerId="ADAL" clId="{E5C223F7-8328-4DE0-AA13-9382DFE0DB17}" dt="2023-03-16T21:25:39.626" v="560" actId="20577"/>
      <pc:docMkLst>
        <pc:docMk/>
      </pc:docMkLst>
      <pc:sldChg chg="modSp mod">
        <pc:chgData name="Cariou, Laurent" userId="4453f93f-2ed2-46e8-bb8c-3237fbfdd40b" providerId="ADAL" clId="{E5C223F7-8328-4DE0-AA13-9382DFE0DB17}" dt="2023-03-16T20:44:46.657" v="488" actId="20577"/>
        <pc:sldMkLst>
          <pc:docMk/>
          <pc:sldMk cId="0" sldId="288"/>
        </pc:sldMkLst>
        <pc:spChg chg="mod">
          <ac:chgData name="Cariou, Laurent" userId="4453f93f-2ed2-46e8-bb8c-3237fbfdd40b" providerId="ADAL" clId="{E5C223F7-8328-4DE0-AA13-9382DFE0DB17}" dt="2023-03-16T20:36:23.610" v="19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0:44:46.657" v="48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E5C223F7-8328-4DE0-AA13-9382DFE0DB17}" dt="2023-03-16T20:43:09.615" v="40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0:36:49.103" v="25" actId="20577"/>
        <pc:sldMkLst>
          <pc:docMk/>
          <pc:sldMk cId="0" sldId="290"/>
        </pc:sldMkLst>
        <pc:spChg chg="mod">
          <ac:chgData name="Cariou, Laurent" userId="4453f93f-2ed2-46e8-bb8c-3237fbfdd40b" providerId="ADAL" clId="{E5C223F7-8328-4DE0-AA13-9382DFE0DB17}" dt="2023-03-16T20:36:15.671" v="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E5C223F7-8328-4DE0-AA13-9382DFE0DB17}" dt="2023-03-16T20:36:12.804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E5C223F7-8328-4DE0-AA13-9382DFE0DB17}" dt="2023-03-16T20:36:49.103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1:25:39.626" v="56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E5C223F7-8328-4DE0-AA13-9382DFE0DB17}" dt="2023-03-16T20:36:19.416" v="14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1:25:39.626" v="56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E5C223F7-8328-4DE0-AA13-9382DFE0DB17}" dt="2023-03-16T20:36:39.591" v="2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E5C223F7-8328-4DE0-AA13-9382DFE0DB17}" dt="2023-03-16T20:36:39.591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D91D2F98-6ED1-42E0-B6DC-BDA9CAF35246}"/>
    <pc:docChg chg="custSel modSld modMainMaster">
      <pc:chgData name="Cariou, Laurent" userId="4453f93f-2ed2-46e8-bb8c-3237fbfdd40b" providerId="ADAL" clId="{D91D2F98-6ED1-42E0-B6DC-BDA9CAF35246}" dt="2023-11-17T01:10:42.332" v="216" actId="20577"/>
      <pc:docMkLst>
        <pc:docMk/>
      </pc:docMkLst>
      <pc:sldChg chg="modSp mod">
        <pc:chgData name="Cariou, Laurent" userId="4453f93f-2ed2-46e8-bb8c-3237fbfdd40b" providerId="ADAL" clId="{D91D2F98-6ED1-42E0-B6DC-BDA9CAF35246}" dt="2023-11-17T01:10:16.784" v="199" actId="404"/>
        <pc:sldMkLst>
          <pc:docMk/>
          <pc:sldMk cId="0" sldId="288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16.784" v="199" actId="404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D91D2F98-6ED1-42E0-B6DC-BDA9CAF35246}" dt="2023-11-17T01:02:42.010" v="17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0:54:29.224" v="14" actId="20577"/>
        <pc:sldMkLst>
          <pc:docMk/>
          <pc:sldMk cId="0" sldId="290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D91D2F98-6ED1-42E0-B6DC-BDA9CAF35246}" dt="2023-11-17T00:54:29.224" v="14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1:10:42.332" v="216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42.332" v="216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D91D2F98-6ED1-42E0-B6DC-BDA9CAF35246}" dt="2023-11-17T00:54:20.184" v="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D91D2F98-6ED1-42E0-B6DC-BDA9CAF35246}" dt="2023-11-17T00:54:20.184" v="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802.11-23/2121r0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089-00-0immw-immw-sg-meeting-minutes-for-November-plenary-meeting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409-00-0uhr-uhr-sg-march-2023-meeting-minutes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November 2023 UHR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10 contributions focused on the scope of the project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Good consensus on having a reduced and </a:t>
            </a:r>
            <a:r>
              <a:rPr lang="en-US" sz="1600"/>
              <a:t>well defined scope</a:t>
            </a:r>
            <a:endParaRPr lang="en-US" sz="2200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hlinkClick r:id="rId3"/>
              </a:rPr>
              <a:t>https://mentor.ieee.org/802.11/dcn/23/11-23-2089-00-0immw-immw-sg-meeting-minutes-for-November-plenary-meeting.docx</a:t>
            </a:r>
            <a:endParaRPr lang="en-US" sz="18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No conf calls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January: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Contributions on how to capture the reduced scope in the PAR and CSD documents.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January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6677</TotalTime>
  <Words>144</Words>
  <Application>Microsoft Office PowerPoint</Application>
  <PresentationFormat>Widescreen</PresentationFormat>
  <Paragraphs>46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November 2023 UHR SG Closing Report</vt:lpstr>
      <vt:lpstr>Work Completed</vt:lpstr>
      <vt:lpstr>Plans for January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2023-11-17T01:10:43Z</dcterms:modified>
  <cp:category/>
</cp:coreProperties>
</file>