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50" r:id="rId4"/>
    <p:sldId id="2551" r:id="rId5"/>
    <p:sldId id="258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551"/>
            <p14:sldId id="25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9215C5-39D3-41A5-8C9B-BA61B0B11CB7}" v="9" dt="2023-11-17T00:43:18.429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29" autoAdjust="0"/>
    <p:restoredTop sz="94660"/>
  </p:normalViewPr>
  <p:slideViewPr>
    <p:cSldViewPr>
      <p:cViewPr varScale="1">
        <p:scale>
          <a:sx n="79" d="100"/>
          <a:sy n="79" d="100"/>
        </p:scale>
        <p:origin x="121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Nov.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712817"/>
              </p:ext>
            </p:extLst>
          </p:nvPr>
        </p:nvGraphicFramePr>
        <p:xfrm>
          <a:off x="1004888" y="2409825"/>
          <a:ext cx="10510837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3940" progId="Word.Document.8">
                  <p:embed/>
                </p:oleObj>
              </mc:Choice>
              <mc:Fallback>
                <p:oleObj name="Document" r:id="rId3" imgW="10773432" imgH="25539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09825"/>
                        <a:ext cx="10510837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Nov. 2023 interim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Nov. Meeting Progress and Targets Towards the Jan.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1377264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and approved draft text proposals on static puncturing options and its signaling, negotiation and session modification.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TG approval followed by WG approval to go to Initial WG ballot.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11bf/11bk switch order of publication to enable use of 11bk waveforms for sensing applications.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expected towards Jan.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Generation of P802.11bk D1.0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Initial WG ballot execution.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 WG ballot result and Comment assignment.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5E63A2-0A64-3B38-AE70-0B6EA6A3A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142" y="4492981"/>
            <a:ext cx="7453522" cy="188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88CF59-2929-D5E6-8204-A24D0741E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070" y="1830296"/>
            <a:ext cx="10285409" cy="4190064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3A40A1-55E6-1C34-190F-52B2D8D66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0243" y="1830296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C9DE81-BBE6-638F-D9D4-C9B409334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749" y="1823629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69376B-B093-EDE7-EE33-C5C47BB2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6642" y="1823629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E21C0A6-1377-0E32-D32B-5A83A1974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075" y="1823628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66AEC9-0437-C5CF-2276-369D0EA98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8698" y="1823628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411A178-466D-7464-B6CE-F95921E18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0356" y="1823628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95E2F7A-5718-BDAF-EB00-F6D194208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3321" y="1830296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21" name="Line 15">
            <a:extLst>
              <a:ext uri="{FF2B5EF4-FFF2-40B4-BE49-F238E27FC236}">
                <a16:creationId xmlns:a16="http://schemas.microsoft.com/office/drawing/2014/main" id="{D2E4EC0E-EAC1-6386-FB77-01E2AA75F5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1819" y="1857643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2" name="Line 14">
            <a:extLst>
              <a:ext uri="{FF2B5EF4-FFF2-40B4-BE49-F238E27FC236}">
                <a16:creationId xmlns:a16="http://schemas.microsoft.com/office/drawing/2014/main" id="{7DC4A6F1-43DE-D442-F00A-383380B2DB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1364" y="1857643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3" name="Line 10">
            <a:extLst>
              <a:ext uri="{FF2B5EF4-FFF2-40B4-BE49-F238E27FC236}">
                <a16:creationId xmlns:a16="http://schemas.microsoft.com/office/drawing/2014/main" id="{8878653D-A8E7-7586-AC02-18860233D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997" y="1857643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4" name="Line 11">
            <a:extLst>
              <a:ext uri="{FF2B5EF4-FFF2-40B4-BE49-F238E27FC236}">
                <a16:creationId xmlns:a16="http://schemas.microsoft.com/office/drawing/2014/main" id="{1CCAB25B-6873-7FF0-63CF-E5C020428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1" y="1857643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5" name="Line 15">
            <a:extLst>
              <a:ext uri="{FF2B5EF4-FFF2-40B4-BE49-F238E27FC236}">
                <a16:creationId xmlns:a16="http://schemas.microsoft.com/office/drawing/2014/main" id="{6A349A57-2795-ED4F-9864-F7AF3B7E4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0102" y="1857643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5">
            <a:extLst>
              <a:ext uri="{FF2B5EF4-FFF2-40B4-BE49-F238E27FC236}">
                <a16:creationId xmlns:a16="http://schemas.microsoft.com/office/drawing/2014/main" id="{6E57A8C8-F6DE-6652-2556-5BF4BDCC88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57979" y="1823629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53ED8F-0EB5-D0AA-D82F-16FB1B2EC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454" y="1813150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28" name="Line 15">
            <a:extLst>
              <a:ext uri="{FF2B5EF4-FFF2-40B4-BE49-F238E27FC236}">
                <a16:creationId xmlns:a16="http://schemas.microsoft.com/office/drawing/2014/main" id="{CD945D86-D8A0-AEE9-7B06-73CC41672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054112" y="1806483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Text Box 26">
            <a:extLst>
              <a:ext uri="{FF2B5EF4-FFF2-40B4-BE49-F238E27FC236}">
                <a16:creationId xmlns:a16="http://schemas.microsoft.com/office/drawing/2014/main" id="{FF814730-B03F-D6E6-A113-0D216BCFE50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9000" y="2490649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2F21693F-E971-9964-CCB7-5D260819F32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27369" y="2300170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D97700-1862-638D-FC39-79367AC30C3B}"/>
              </a:ext>
            </a:extLst>
          </p:cNvPr>
          <p:cNvSpPr/>
          <p:nvPr/>
        </p:nvSpPr>
        <p:spPr>
          <a:xfrm>
            <a:off x="1165725" y="2859635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AA33CB30-607A-7F91-E1A8-7552A855B1D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53976" y="232721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33" name="Text Box 26">
            <a:extLst>
              <a:ext uri="{FF2B5EF4-FFF2-40B4-BE49-F238E27FC236}">
                <a16:creationId xmlns:a16="http://schemas.microsoft.com/office/drawing/2014/main" id="{D83BDDB1-5ABB-0521-B952-AA518AAE807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736465" y="2490649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7E4C2A1-916E-FC6D-CAC9-FC10D0710B2E}"/>
              </a:ext>
            </a:extLst>
          </p:cNvPr>
          <p:cNvSpPr/>
          <p:nvPr/>
        </p:nvSpPr>
        <p:spPr>
          <a:xfrm>
            <a:off x="2268269" y="3128580"/>
            <a:ext cx="9016686" cy="23674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5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49B0646-62D8-D5BC-F70E-C036FE43A77F}"/>
              </a:ext>
            </a:extLst>
          </p:cNvPr>
          <p:cNvCxnSpPr>
            <a:cxnSpLocks/>
          </p:cNvCxnSpPr>
          <p:nvPr/>
        </p:nvCxnSpPr>
        <p:spPr bwMode="auto">
          <a:xfrm flipV="1">
            <a:off x="1164582" y="3049517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ADAB7429-CD4D-B63B-CBA3-D505A9559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989" y="231064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37" name="Text Box 26">
            <a:extLst>
              <a:ext uri="{FF2B5EF4-FFF2-40B4-BE49-F238E27FC236}">
                <a16:creationId xmlns:a16="http://schemas.microsoft.com/office/drawing/2014/main" id="{CA17D49E-55E8-461D-71B3-C622DC03B09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817733" y="249064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C9A23D68-FDEB-0CA5-4227-C5E873BFAFD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771061" y="229756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39" name="Text Box 26">
            <a:extLst>
              <a:ext uri="{FF2B5EF4-FFF2-40B4-BE49-F238E27FC236}">
                <a16:creationId xmlns:a16="http://schemas.microsoft.com/office/drawing/2014/main" id="{28C86E25-D7F7-9EA2-A8E4-A9BE5672593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517805" y="2490649"/>
            <a:ext cx="846911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Recirc 05/23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0AC2C18B-70AA-DDAB-763E-B2298E04149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857209" y="229756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1" name="Text Box 26">
            <a:extLst>
              <a:ext uri="{FF2B5EF4-FFF2-40B4-BE49-F238E27FC236}">
                <a16:creationId xmlns:a16="http://schemas.microsoft.com/office/drawing/2014/main" id="{0FF6A832-DA4A-88A6-B8C4-05C627E237E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603953" y="249064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SA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07/23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0F2A0E8-4B34-C815-527B-ABCF1010459F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6813" y="3402102"/>
            <a:ext cx="39319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8124550B-C3DB-69B9-4E6F-154B56373B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602586" y="229756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4" name="Text Box 26">
            <a:extLst>
              <a:ext uri="{FF2B5EF4-FFF2-40B4-BE49-F238E27FC236}">
                <a16:creationId xmlns:a16="http://schemas.microsoft.com/office/drawing/2014/main" id="{A8541942-E94B-D48A-AA11-52A6D415B82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349330" y="2490649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SA</a:t>
            </a:r>
          </a:p>
        </p:txBody>
      </p:sp>
    </p:spTree>
    <p:extLst>
      <p:ext uri="{BB962C8B-B14F-4D97-AF65-F5344CB8AC3E}">
        <p14:creationId xmlns:p14="http://schemas.microsoft.com/office/powerpoint/2010/main" val="74597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2023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Dec. 5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ET**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Jan. 9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10:00am PT / 13:00 ET**</a:t>
            </a:r>
          </a:p>
          <a:p>
            <a:pPr marL="457200" lvl="1" indent="0"/>
            <a:endParaRPr lang="en-US" altLang="en-US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3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22162</TotalTime>
  <Words>322</Words>
  <Application>Microsoft Office PowerPoint</Application>
  <PresentationFormat>Widescreen</PresentationFormat>
  <Paragraphs>67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</vt:lpstr>
      <vt:lpstr>Times New Roman</vt:lpstr>
      <vt:lpstr>Office Theme</vt:lpstr>
      <vt:lpstr>Microsoft Word 97 - 2003 Document</vt:lpstr>
      <vt:lpstr>TGbk 320MHz Positioning Nov. Meeting Closing Report</vt:lpstr>
      <vt:lpstr>Abstract</vt:lpstr>
      <vt:lpstr>Nov. Meeting Progress and Targets Towards the Jan. Meeting</vt:lpstr>
      <vt:lpstr>TGbk Projected Timelines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299</cp:revision>
  <cp:lastPrinted>1601-01-01T00:00:00Z</cp:lastPrinted>
  <dcterms:created xsi:type="dcterms:W3CDTF">2018-08-06T10:28:59Z</dcterms:created>
  <dcterms:modified xsi:type="dcterms:W3CDTF">2023-11-17T00:44:06Z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