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5" r:id="rId4"/>
    <p:sldId id="286" r:id="rId5"/>
    <p:sldId id="28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747018-9A45-4F63-B824-29C7C2377818}" v="14" dt="2023-11-16T20:02:48.1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41" autoAdjust="0"/>
  </p:normalViewPr>
  <p:slideViewPr>
    <p:cSldViewPr>
      <p:cViewPr>
        <p:scale>
          <a:sx n="70" d="100"/>
          <a:sy n="70" d="100"/>
        </p:scale>
        <p:origin x="936" y="23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BD747018-9A45-4F63-B824-29C7C2377818}"/>
    <pc:docChg chg="undo redo custSel addSld delSld modSld modMainMaster">
      <pc:chgData name="Joseph Levy" userId="3766db8f-7892-44ce-ae9b-8fce39950acf" providerId="ADAL" clId="{BD747018-9A45-4F63-B824-29C7C2377818}" dt="2023-11-16T20:11:40.483" v="3612" actId="6549"/>
      <pc:docMkLst>
        <pc:docMk/>
      </pc:docMkLst>
      <pc:sldChg chg="modSp mod">
        <pc:chgData name="Joseph Levy" userId="3766db8f-7892-44ce-ae9b-8fce39950acf" providerId="ADAL" clId="{BD747018-9A45-4F63-B824-29C7C2377818}" dt="2023-11-16T00:00:27.557" v="32" actId="20577"/>
        <pc:sldMkLst>
          <pc:docMk/>
          <pc:sldMk cId="0" sldId="256"/>
        </pc:sldMkLst>
        <pc:spChg chg="mod">
          <ac:chgData name="Joseph Levy" userId="3766db8f-7892-44ce-ae9b-8fce39950acf" providerId="ADAL" clId="{BD747018-9A45-4F63-B824-29C7C2377818}" dt="2023-11-16T00:00:27.557" v="32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Joseph Levy" userId="3766db8f-7892-44ce-ae9b-8fce39950acf" providerId="ADAL" clId="{BD747018-9A45-4F63-B824-29C7C2377818}" dt="2023-11-15T23:58:19.047" v="8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BD747018-9A45-4F63-B824-29C7C2377818}" dt="2023-11-15T23:58:30.843" v="16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BD747018-9A45-4F63-B824-29C7C2377818}" dt="2023-11-16T00:04:50.427" v="229" actId="6549"/>
        <pc:sldMkLst>
          <pc:docMk/>
          <pc:sldMk cId="0" sldId="257"/>
        </pc:sldMkLst>
        <pc:spChg chg="mod">
          <ac:chgData name="Joseph Levy" userId="3766db8f-7892-44ce-ae9b-8fce39950acf" providerId="ADAL" clId="{BD747018-9A45-4F63-B824-29C7C2377818}" dt="2023-11-16T00:04:50.427" v="229" actId="6549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BD747018-9A45-4F63-B824-29C7C2377818}" dt="2023-11-16T20:11:40.483" v="3612" actId="6549"/>
        <pc:sldMkLst>
          <pc:docMk/>
          <pc:sldMk cId="0" sldId="285"/>
        </pc:sldMkLst>
        <pc:spChg chg="mod">
          <ac:chgData name="Joseph Levy" userId="3766db8f-7892-44ce-ae9b-8fce39950acf" providerId="ADAL" clId="{BD747018-9A45-4F63-B824-29C7C2377818}" dt="2023-11-16T20:11:40.483" v="3612" actId="6549"/>
          <ac:spMkLst>
            <pc:docMk/>
            <pc:sldMk cId="0" sldId="285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BD747018-9A45-4F63-B824-29C7C2377818}" dt="2023-11-16T20:06:40.564" v="3560" actId="20577"/>
        <pc:sldMkLst>
          <pc:docMk/>
          <pc:sldMk cId="505389768" sldId="286"/>
        </pc:sldMkLst>
        <pc:spChg chg="mod">
          <ac:chgData name="Joseph Levy" userId="3766db8f-7892-44ce-ae9b-8fce39950acf" providerId="ADAL" clId="{BD747018-9A45-4F63-B824-29C7C2377818}" dt="2023-11-16T20:06:40.564" v="3560" actId="20577"/>
          <ac:spMkLst>
            <pc:docMk/>
            <pc:sldMk cId="505389768" sldId="286"/>
            <ac:spMk id="3" creationId="{C9D42B5F-C1A7-B851-3CEB-7F883AE0D273}"/>
          </ac:spMkLst>
        </pc:spChg>
        <pc:spChg chg="mod">
          <ac:chgData name="Joseph Levy" userId="3766db8f-7892-44ce-ae9b-8fce39950acf" providerId="ADAL" clId="{BD747018-9A45-4F63-B824-29C7C2377818}" dt="2023-11-16T01:08:22.758" v="1706" actId="6549"/>
          <ac:spMkLst>
            <pc:docMk/>
            <pc:sldMk cId="505389768" sldId="286"/>
            <ac:spMk id="6146" creationId="{8C178A41-8ADB-9D62-74EB-77ECEBAD556B}"/>
          </ac:spMkLst>
        </pc:spChg>
      </pc:sldChg>
      <pc:sldChg chg="del">
        <pc:chgData name="Joseph Levy" userId="3766db8f-7892-44ce-ae9b-8fce39950acf" providerId="ADAL" clId="{BD747018-9A45-4F63-B824-29C7C2377818}" dt="2023-11-16T01:08:28.617" v="1707" actId="47"/>
        <pc:sldMkLst>
          <pc:docMk/>
          <pc:sldMk cId="2015870552" sldId="287"/>
        </pc:sldMkLst>
      </pc:sldChg>
      <pc:sldChg chg="modSp new mod">
        <pc:chgData name="Joseph Levy" userId="3766db8f-7892-44ce-ae9b-8fce39950acf" providerId="ADAL" clId="{BD747018-9A45-4F63-B824-29C7C2377818}" dt="2023-11-16T19:56:34.770" v="3459" actId="1076"/>
        <pc:sldMkLst>
          <pc:docMk/>
          <pc:sldMk cId="3031925242" sldId="287"/>
        </pc:sldMkLst>
        <pc:spChg chg="mod">
          <ac:chgData name="Joseph Levy" userId="3766db8f-7892-44ce-ae9b-8fce39950acf" providerId="ADAL" clId="{BD747018-9A45-4F63-B824-29C7C2377818}" dt="2023-11-16T19:11:41.722" v="1820" actId="20577"/>
          <ac:spMkLst>
            <pc:docMk/>
            <pc:sldMk cId="3031925242" sldId="287"/>
            <ac:spMk id="2" creationId="{FAA12CB9-4289-9006-0F14-DB4E7EA6B071}"/>
          </ac:spMkLst>
        </pc:spChg>
        <pc:spChg chg="mod">
          <ac:chgData name="Joseph Levy" userId="3766db8f-7892-44ce-ae9b-8fce39950acf" providerId="ADAL" clId="{BD747018-9A45-4F63-B824-29C7C2377818}" dt="2023-11-16T19:56:34.770" v="3459" actId="1076"/>
          <ac:spMkLst>
            <pc:docMk/>
            <pc:sldMk cId="3031925242" sldId="287"/>
            <ac:spMk id="3" creationId="{E5E806D8-EC48-A516-1A4C-2BB3257E7BBC}"/>
          </ac:spMkLst>
        </pc:spChg>
      </pc:sldChg>
      <pc:sldChg chg="del">
        <pc:chgData name="Joseph Levy" userId="3766db8f-7892-44ce-ae9b-8fce39950acf" providerId="ADAL" clId="{BD747018-9A45-4F63-B824-29C7C2377818}" dt="2023-11-16T01:08:34.415" v="1708" actId="47"/>
        <pc:sldMkLst>
          <pc:docMk/>
          <pc:sldMk cId="1514692876" sldId="288"/>
        </pc:sldMkLst>
      </pc:sldChg>
      <pc:sldMasterChg chg="modSp mod">
        <pc:chgData name="Joseph Levy" userId="3766db8f-7892-44ce-ae9b-8fce39950acf" providerId="ADAL" clId="{BD747018-9A45-4F63-B824-29C7C2377818}" dt="2023-11-16T19:59:55.398" v="3469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D747018-9A45-4F63-B824-29C7C2377818}" dt="2023-11-16T19:59:55.398" v="3469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802.11-23/2111r0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paul.congdon@tallac.com" TargetMode="External"/><Relationship Id="rId7" Type="http://schemas.openxmlformats.org/officeDocument/2006/relationships/hyperlink" Target="mailto:gilb@ieee.org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/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rivate/802-REVc-drafts/d1/P802-REVc-d1.2-pre0CMP.pdf" TargetMode="External"/><Relationship Id="rId2" Type="http://schemas.openxmlformats.org/officeDocument/2006/relationships/hyperlink" Target="https://www.ieee802.org/1/files/private/802-REVc-drafts/d1/P802-REVc-d1.2-pre0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Nov 2023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2023-11-15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discussions and decision during the 802.11 ARC meetings and the 802.1 802REVc meetings related to comment resolution and technical discussions related to P802REVc.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intended to be a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143000"/>
            <a:ext cx="11161713" cy="5440363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Assigned to 802.1 Maintenance – </a:t>
            </a:r>
            <a:r>
              <a:rPr lang="en-US" sz="1400" dirty="0">
                <a:solidFill>
                  <a:srgbClr val="23527C"/>
                </a:solidFill>
                <a:hlinkClick r:id="rId3"/>
              </a:rPr>
              <a:t>Paul Congdon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GB" altLang="tr-TR" sz="1400" dirty="0"/>
              <a:t>Maintenance TG Chair, </a:t>
            </a:r>
            <a:r>
              <a:rPr lang="en-US" sz="14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802.1 </a:t>
            </a:r>
            <a:r>
              <a:rPr lang="en-US" sz="1600" dirty="0">
                <a:solidFill>
                  <a:schemeClr val="tx1"/>
                </a:solidFill>
              </a:rPr>
              <a:t>Chair</a:t>
            </a:r>
            <a:endParaRPr lang="en-GB" altLang="tr-TR" sz="16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Status/documents/comments are available: </a:t>
            </a:r>
            <a:r>
              <a:rPr lang="en-GB" altLang="tr-TR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r>
              <a:rPr lang="en-GB" altLang="tr-TR" sz="1600" dirty="0"/>
              <a:t>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Files available: </a:t>
            </a:r>
            <a:r>
              <a:rPr lang="en-GB" altLang="tr-TR" sz="1600" dirty="0">
                <a:hlinkClick r:id="rId6"/>
              </a:rPr>
              <a:t>https://www.ieee802.org/1/files/private/802-REVc-drafts/</a:t>
            </a:r>
            <a:r>
              <a:rPr lang="en-GB" altLang="tr-TR" sz="16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Editor: </a:t>
            </a:r>
            <a:r>
              <a:rPr lang="en-US" sz="1600" dirty="0">
                <a:solidFill>
                  <a:srgbClr val="0000E5"/>
                </a:solidFill>
                <a:hlinkClick r:id="rId7"/>
              </a:rPr>
              <a:t>James Gilb</a:t>
            </a:r>
            <a:r>
              <a:rPr lang="en-US" sz="1600" dirty="0">
                <a:solidFill>
                  <a:srgbClr val="0000E5"/>
                </a:solidFill>
              </a:rPr>
              <a:t> </a:t>
            </a:r>
            <a:endParaRPr lang="en-US" sz="1800" dirty="0">
              <a:solidFill>
                <a:srgbClr val="333333"/>
              </a:solidFill>
              <a:latin typeface="+mj-lt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on D1.1 completed, 76 comments received, all comments resolved – this meeting</a:t>
            </a:r>
            <a:br>
              <a:rPr lang="en-GB" altLang="tr-TR" dirty="0">
                <a:solidFill>
                  <a:srgbClr val="333333"/>
                </a:solidFill>
                <a:latin typeface="+mj-lt"/>
              </a:rPr>
            </a:br>
            <a:r>
              <a:rPr lang="en-GB" altLang="tr-TR" dirty="0">
                <a:solidFill>
                  <a:srgbClr val="333333"/>
                </a:solidFill>
                <a:latin typeface="+mj-lt"/>
              </a:rPr>
              <a:t>(includes “roll in” of IEEE Std 802f, RevCom approved, planned publication 30 Nov 2023)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Planned next steps: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Editor to create draft </a:t>
            </a:r>
            <a:r>
              <a:rPr lang="en-GB" altLang="tr-TR">
                <a:solidFill>
                  <a:srgbClr val="333333"/>
                </a:solidFill>
                <a:latin typeface="+mj-lt"/>
              </a:rPr>
              <a:t>D1.2 (~ </a:t>
            </a:r>
            <a:r>
              <a:rPr lang="en-GB" altLang="tr-TR" dirty="0">
                <a:solidFill>
                  <a:srgbClr val="333333"/>
                </a:solidFill>
                <a:latin typeface="+mj-lt"/>
              </a:rPr>
              <a:t>two weeks), aligned with published 802f.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802.1 WG ballot on D1.2 recirc, planned to start early December and close 20 days later.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Ad Hoc virtual meeting on EPD/LPD issues/drafting – Dec 12, 19 11:00 EST (TBC)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/>
              <a:t>Goal: To RevCom – Jul 2024 – Publish Dec 2024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/>
              <a:t>November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19200"/>
            <a:ext cx="11161713" cy="5018087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802.11 ARC SC met on 13 Nov PM3 and reviewed the current draft, D1.2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D1.2: </a:t>
            </a:r>
            <a: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P802-REVc-d1.2-pre0.pdf</a:t>
            </a:r>
            <a:r>
              <a:rPr lang="en-US" sz="2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(members only)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D1.2 redline: 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  <a:hlinkClick r:id="rId3"/>
              </a:rPr>
              <a:t>P802-REVc-d1.2-pre0CMP.pdf</a:t>
            </a:r>
            <a:r>
              <a:rPr lang="en-US" sz="2200" dirty="0">
                <a:latin typeface="Calibri" panose="020F0502020204030204" pitchFamily="34" charset="0"/>
                <a:ea typeface="Times New Roman" panose="02020603050405020304" pitchFamily="18" charset="0"/>
              </a:rPr>
              <a:t> (members only)</a:t>
            </a:r>
            <a:endParaRPr lang="en-US" sz="2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The update to Appendix B2 to include GLK was agreed by consensus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General comments on proposed changes in D1.2 were generated, see 11-18/1612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802 - 802REVc meeting 15 Nov AM1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Reviewed all D1.1 comment resolutions and updated draft text (D1.2)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Confirmed that changes to Appendix B.2 were acceptable.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Discussed the ARC comments and updated the resolutions/text when agreed.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Discussed LPD/EPD issues and agreed the way forward: recirc and ad hoc meetings </a:t>
            </a:r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/>
              <a:t>November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CB9-4289-9006-0F14-DB4E7EA6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06D8-EC48-A516-1A4C-2BB3257E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8619"/>
            <a:ext cx="110489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An announcement of the opening of  the recirculation 802.1 WG ballot for 802REVc D1.2 will be provided to the 802.11 WG and 802.11 ARC SC reflectors.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WG Chair will open a WG comment collection for members to submit comments on 802REVc D1.2.  The 802.11 WG Chair, who is in the 802.1 WG balloting pool, will submit these comments.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members may also participate in 802.11 ARC SC virtual meeting(s) (TBA) to discuss/generate comments on 802REVc D1.2.  Comments  generated will be provided to the 802.11 WG Chair for submission.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802.11 members are invited to participate in the Ad Hoc virtual meetings on EPD/LPD 12 and 19 Dec 11:00 EST (TBC)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06D85-7DBB-D3A9-E8AD-FED527A45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9C4C-524F-7E77-EA6A-4F4179A470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3062C-C533-8A4F-A16B-CD66E1FE6F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2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1398</TotalTime>
  <Words>631</Words>
  <Application>Microsoft Office PowerPoint</Application>
  <PresentationFormat>Widescreen</PresentationFormat>
  <Paragraphs>66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802REVc Status Nov 2023 Update</vt:lpstr>
      <vt:lpstr>Abstract</vt:lpstr>
      <vt:lpstr>IEEE Std 802-REVc Overview</vt:lpstr>
      <vt:lpstr>IEEE Std 802-REVc Details</vt:lpstr>
      <vt:lpstr>802.11 Next Steps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11-23-2111r0</dc:title>
  <dc:creator>Joseph Levy</dc:creator>
  <cp:lastModifiedBy>Joseph Levy</cp:lastModifiedBy>
  <cp:revision>4</cp:revision>
  <cp:lastPrinted>1601-01-01T00:00:00Z</cp:lastPrinted>
  <dcterms:created xsi:type="dcterms:W3CDTF">2023-05-08T15:19:58Z</dcterms:created>
  <dcterms:modified xsi:type="dcterms:W3CDTF">2023-11-16T20:11:51Z</dcterms:modified>
</cp:coreProperties>
</file>