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62" r:id="rId3"/>
    <p:sldId id="2565" r:id="rId4"/>
    <p:sldId id="2564" r:id="rId5"/>
    <p:sldId id="2552" r:id="rId6"/>
    <p:sldId id="2566" r:id="rId7"/>
    <p:sldId id="2561" r:id="rId8"/>
    <p:sldId id="868" r:id="rId9"/>
    <p:sldId id="2557" r:id="rId10"/>
    <p:sldId id="255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62"/>
            <p14:sldId id="2565"/>
            <p14:sldId id="2564"/>
            <p14:sldId id="2552"/>
            <p14:sldId id="2566"/>
            <p14:sldId id="2561"/>
            <p14:sldId id="868"/>
            <p14:sldId id="2557"/>
          </p14:sldIdLst>
        </p14:section>
        <p14:section name="backup" id="{B36230FD-ACF2-4F1E-81F2-CB74F4C9007A}">
          <p14:sldIdLst>
            <p14:sldId id="25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A8F371-A714-45F1-8E11-45E1173270DC}" v="12" dt="2023-11-16T22:04:19.06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2" d="100"/>
          <a:sy n="92" d="100"/>
        </p:scale>
        <p:origin x="70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FBA8F371-A714-45F1-8E11-45E1173270DC}"/>
    <pc:docChg chg="undo redo custSel addSld delSld modSld modMainMaster modSection">
      <pc:chgData name="Segev, Jonathan" userId="7c67a1b0-8725-4553-8055-0888dbcaef94" providerId="ADAL" clId="{FBA8F371-A714-45F1-8E11-45E1173270DC}" dt="2023-11-16T23:50:46.622" v="1764" actId="1076"/>
      <pc:docMkLst>
        <pc:docMk/>
      </pc:docMkLst>
      <pc:sldChg chg="modSp mod">
        <pc:chgData name="Segev, Jonathan" userId="7c67a1b0-8725-4553-8055-0888dbcaef94" providerId="ADAL" clId="{FBA8F371-A714-45F1-8E11-45E1173270DC}" dt="2023-11-16T23:50:46.622" v="1764" actId="1076"/>
        <pc:sldMkLst>
          <pc:docMk/>
          <pc:sldMk cId="0" sldId="256"/>
        </pc:sldMkLst>
        <pc:spChg chg="mod">
          <ac:chgData name="Segev, Jonathan" userId="7c67a1b0-8725-4553-8055-0888dbcaef94" providerId="ADAL" clId="{FBA8F371-A714-45F1-8E11-45E1173270DC}" dt="2023-11-15T22:29:27.857" v="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FBA8F371-A714-45F1-8E11-45E1173270DC}" dt="2023-11-15T22:29:38.276" v="1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egev, Jonathan" userId="7c67a1b0-8725-4553-8055-0888dbcaef94" providerId="ADAL" clId="{FBA8F371-A714-45F1-8E11-45E1173270DC}" dt="2023-11-16T23:50:46.622" v="1764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egev, Jonathan" userId="7c67a1b0-8725-4553-8055-0888dbcaef94" providerId="ADAL" clId="{FBA8F371-A714-45F1-8E11-45E1173270DC}" dt="2023-11-16T23:35:16.747" v="1328" actId="20577"/>
        <pc:sldMkLst>
          <pc:docMk/>
          <pc:sldMk cId="3439910898" sldId="868"/>
        </pc:sldMkLst>
        <pc:spChg chg="mod">
          <ac:chgData name="Segev, Jonathan" userId="7c67a1b0-8725-4553-8055-0888dbcaef94" providerId="ADAL" clId="{FBA8F371-A714-45F1-8E11-45E1173270DC}" dt="2023-11-16T23:35:16.747" v="1328" actId="20577"/>
          <ac:spMkLst>
            <pc:docMk/>
            <pc:sldMk cId="3439910898" sldId="868"/>
            <ac:spMk id="3" creationId="{F4989200-2622-46AD-AE0D-4E2448C695E7}"/>
          </ac:spMkLst>
        </pc:spChg>
      </pc:sldChg>
      <pc:sldChg chg="modSp mod">
        <pc:chgData name="Segev, Jonathan" userId="7c67a1b0-8725-4553-8055-0888dbcaef94" providerId="ADAL" clId="{FBA8F371-A714-45F1-8E11-45E1173270DC}" dt="2023-11-16T21:20:05.317" v="833" actId="20577"/>
        <pc:sldMkLst>
          <pc:docMk/>
          <pc:sldMk cId="296574683" sldId="2552"/>
        </pc:sldMkLst>
        <pc:spChg chg="mod">
          <ac:chgData name="Segev, Jonathan" userId="7c67a1b0-8725-4553-8055-0888dbcaef94" providerId="ADAL" clId="{FBA8F371-A714-45F1-8E11-45E1173270DC}" dt="2023-11-16T21:20:05.317" v="833" actId="20577"/>
          <ac:spMkLst>
            <pc:docMk/>
            <pc:sldMk cId="296574683" sldId="2552"/>
            <ac:spMk id="3" creationId="{F4989200-2622-46AD-AE0D-4E2448C695E7}"/>
          </ac:spMkLst>
        </pc:spChg>
      </pc:sldChg>
      <pc:sldChg chg="modSp mod">
        <pc:chgData name="Segev, Jonathan" userId="7c67a1b0-8725-4553-8055-0888dbcaef94" providerId="ADAL" clId="{FBA8F371-A714-45F1-8E11-45E1173270DC}" dt="2023-11-16T23:41:34.324" v="1763" actId="20577"/>
        <pc:sldMkLst>
          <pc:docMk/>
          <pc:sldMk cId="3834004019" sldId="2557"/>
        </pc:sldMkLst>
        <pc:spChg chg="mod">
          <ac:chgData name="Segev, Jonathan" userId="7c67a1b0-8725-4553-8055-0888dbcaef94" providerId="ADAL" clId="{FBA8F371-A714-45F1-8E11-45E1173270DC}" dt="2023-11-16T23:41:34.324" v="1763" actId="20577"/>
          <ac:spMkLst>
            <pc:docMk/>
            <pc:sldMk cId="3834004019" sldId="2557"/>
            <ac:spMk id="3" creationId="{F828A3E4-2A88-49A0-A26C-E5BCB999AB63}"/>
          </ac:spMkLst>
        </pc:spChg>
      </pc:sldChg>
      <pc:sldChg chg="modSp mod">
        <pc:chgData name="Segev, Jonathan" userId="7c67a1b0-8725-4553-8055-0888dbcaef94" providerId="ADAL" clId="{FBA8F371-A714-45F1-8E11-45E1173270DC}" dt="2023-11-16T21:32:58.161" v="1042" actId="6549"/>
        <pc:sldMkLst>
          <pc:docMk/>
          <pc:sldMk cId="2177042550" sldId="2561"/>
        </pc:sldMkLst>
        <pc:spChg chg="mod">
          <ac:chgData name="Segev, Jonathan" userId="7c67a1b0-8725-4553-8055-0888dbcaef94" providerId="ADAL" clId="{FBA8F371-A714-45F1-8E11-45E1173270DC}" dt="2023-11-16T21:24:17.889" v="983" actId="20577"/>
          <ac:spMkLst>
            <pc:docMk/>
            <pc:sldMk cId="2177042550" sldId="2561"/>
            <ac:spMk id="2" creationId="{2C560D2A-7906-447C-A4DA-4B7457BBAD52}"/>
          </ac:spMkLst>
        </pc:spChg>
        <pc:spChg chg="mod">
          <ac:chgData name="Segev, Jonathan" userId="7c67a1b0-8725-4553-8055-0888dbcaef94" providerId="ADAL" clId="{FBA8F371-A714-45F1-8E11-45E1173270DC}" dt="2023-11-16T21:32:58.161" v="1042" actId="6549"/>
          <ac:spMkLst>
            <pc:docMk/>
            <pc:sldMk cId="2177042550" sldId="2561"/>
            <ac:spMk id="3" creationId="{B95AECD6-8620-4647-86D1-3CB1976093FB}"/>
          </ac:spMkLst>
        </pc:spChg>
      </pc:sldChg>
      <pc:sldChg chg="modSp mod">
        <pc:chgData name="Segev, Jonathan" userId="7c67a1b0-8725-4553-8055-0888dbcaef94" providerId="ADAL" clId="{FBA8F371-A714-45F1-8E11-45E1173270DC}" dt="2023-11-16T19:21:43.157" v="150" actId="20577"/>
        <pc:sldMkLst>
          <pc:docMk/>
          <pc:sldMk cId="196342309" sldId="2562"/>
        </pc:sldMkLst>
        <pc:spChg chg="mod">
          <ac:chgData name="Segev, Jonathan" userId="7c67a1b0-8725-4553-8055-0888dbcaef94" providerId="ADAL" clId="{FBA8F371-A714-45F1-8E11-45E1173270DC}" dt="2023-11-16T19:21:43.157" v="150" actId="20577"/>
          <ac:spMkLst>
            <pc:docMk/>
            <pc:sldMk cId="196342309" sldId="2562"/>
            <ac:spMk id="2" creationId="{5965278C-C993-8F57-1E84-C5489A9AD942}"/>
          </ac:spMkLst>
        </pc:spChg>
      </pc:sldChg>
      <pc:sldChg chg="modSp del mod">
        <pc:chgData name="Segev, Jonathan" userId="7c67a1b0-8725-4553-8055-0888dbcaef94" providerId="ADAL" clId="{FBA8F371-A714-45F1-8E11-45E1173270DC}" dt="2023-11-16T22:05:15.910" v="1195" actId="47"/>
        <pc:sldMkLst>
          <pc:docMk/>
          <pc:sldMk cId="4110058757" sldId="2563"/>
        </pc:sldMkLst>
        <pc:spChg chg="mod">
          <ac:chgData name="Segev, Jonathan" userId="7c67a1b0-8725-4553-8055-0888dbcaef94" providerId="ADAL" clId="{FBA8F371-A714-45F1-8E11-45E1173270DC}" dt="2023-11-16T19:22:30.945" v="161" actId="20577"/>
          <ac:spMkLst>
            <pc:docMk/>
            <pc:sldMk cId="4110058757" sldId="2563"/>
            <ac:spMk id="2" creationId="{6138F380-B4F2-D584-5161-1755253DBEA8}"/>
          </ac:spMkLst>
        </pc:spChg>
        <pc:spChg chg="mod">
          <ac:chgData name="Segev, Jonathan" userId="7c67a1b0-8725-4553-8055-0888dbcaef94" providerId="ADAL" clId="{FBA8F371-A714-45F1-8E11-45E1173270DC}" dt="2023-11-16T21:23:24.049" v="972" actId="13926"/>
          <ac:spMkLst>
            <pc:docMk/>
            <pc:sldMk cId="4110058757" sldId="2563"/>
            <ac:spMk id="3" creationId="{027AA5FB-540A-5A05-0CFF-CC61C934CBD5}"/>
          </ac:spMkLst>
        </pc:spChg>
      </pc:sldChg>
      <pc:sldChg chg="modSp mod">
        <pc:chgData name="Segev, Jonathan" userId="7c67a1b0-8725-4553-8055-0888dbcaef94" providerId="ADAL" clId="{FBA8F371-A714-45F1-8E11-45E1173270DC}" dt="2023-11-16T22:05:23.702" v="1198" actId="5793"/>
        <pc:sldMkLst>
          <pc:docMk/>
          <pc:sldMk cId="997221975" sldId="2564"/>
        </pc:sldMkLst>
        <pc:spChg chg="mod">
          <ac:chgData name="Segev, Jonathan" userId="7c67a1b0-8725-4553-8055-0888dbcaef94" providerId="ADAL" clId="{FBA8F371-A714-45F1-8E11-45E1173270DC}" dt="2023-11-16T22:03:35.111" v="1166" actId="21"/>
          <ac:spMkLst>
            <pc:docMk/>
            <pc:sldMk cId="997221975" sldId="2564"/>
            <ac:spMk id="2" creationId="{5227A9E1-5C21-05DA-8C01-6C242A3652BE}"/>
          </ac:spMkLst>
        </pc:spChg>
        <pc:spChg chg="mod">
          <ac:chgData name="Segev, Jonathan" userId="7c67a1b0-8725-4553-8055-0888dbcaef94" providerId="ADAL" clId="{FBA8F371-A714-45F1-8E11-45E1173270DC}" dt="2023-11-16T22:05:23.702" v="1198" actId="5793"/>
          <ac:spMkLst>
            <pc:docMk/>
            <pc:sldMk cId="997221975" sldId="2564"/>
            <ac:spMk id="3" creationId="{95C42675-6DC2-269A-4FD7-63F5E74C2F53}"/>
          </ac:spMkLst>
        </pc:spChg>
      </pc:sldChg>
      <pc:sldChg chg="new del">
        <pc:chgData name="Segev, Jonathan" userId="7c67a1b0-8725-4553-8055-0888dbcaef94" providerId="ADAL" clId="{FBA8F371-A714-45F1-8E11-45E1173270DC}" dt="2023-11-16T19:15:36.106" v="117" actId="680"/>
        <pc:sldMkLst>
          <pc:docMk/>
          <pc:sldMk cId="3538559673" sldId="2565"/>
        </pc:sldMkLst>
      </pc:sldChg>
      <pc:sldChg chg="addSp delSp modSp add mod">
        <pc:chgData name="Segev, Jonathan" userId="7c67a1b0-8725-4553-8055-0888dbcaef94" providerId="ADAL" clId="{FBA8F371-A714-45F1-8E11-45E1173270DC}" dt="2023-11-16T19:21:48.232" v="160" actId="20577"/>
        <pc:sldMkLst>
          <pc:docMk/>
          <pc:sldMk cId="3546833234" sldId="2565"/>
        </pc:sldMkLst>
        <pc:spChg chg="mod">
          <ac:chgData name="Segev, Jonathan" userId="7c67a1b0-8725-4553-8055-0888dbcaef94" providerId="ADAL" clId="{FBA8F371-A714-45F1-8E11-45E1173270DC}" dt="2023-11-16T19:21:48.232" v="160" actId="20577"/>
          <ac:spMkLst>
            <pc:docMk/>
            <pc:sldMk cId="3546833234" sldId="2565"/>
            <ac:spMk id="2" creationId="{5965278C-C993-8F57-1E84-C5489A9AD942}"/>
          </ac:spMkLst>
        </pc:spChg>
        <pc:spChg chg="add mod">
          <ac:chgData name="Segev, Jonathan" userId="7c67a1b0-8725-4553-8055-0888dbcaef94" providerId="ADAL" clId="{FBA8F371-A714-45F1-8E11-45E1173270DC}" dt="2023-11-16T19:18:30.123" v="132" actId="1076"/>
          <ac:spMkLst>
            <pc:docMk/>
            <pc:sldMk cId="3546833234" sldId="2565"/>
            <ac:spMk id="8" creationId="{1C8E6CB1-7C06-4BB8-BC5E-5E4AC417AA25}"/>
          </ac:spMkLst>
        </pc:spChg>
        <pc:spChg chg="add mod">
          <ac:chgData name="Segev, Jonathan" userId="7c67a1b0-8725-4553-8055-0888dbcaef94" providerId="ADAL" clId="{FBA8F371-A714-45F1-8E11-45E1173270DC}" dt="2023-11-16T19:19:42.799" v="133" actId="1076"/>
          <ac:spMkLst>
            <pc:docMk/>
            <pc:sldMk cId="3546833234" sldId="2565"/>
            <ac:spMk id="9" creationId="{00774BCF-FBF3-948A-5920-1FB4155A388D}"/>
          </ac:spMkLst>
        </pc:spChg>
        <pc:spChg chg="add mod">
          <ac:chgData name="Segev, Jonathan" userId="7c67a1b0-8725-4553-8055-0888dbcaef94" providerId="ADAL" clId="{FBA8F371-A714-45F1-8E11-45E1173270DC}" dt="2023-11-16T19:20:08.039" v="135" actId="1076"/>
          <ac:spMkLst>
            <pc:docMk/>
            <pc:sldMk cId="3546833234" sldId="2565"/>
            <ac:spMk id="10" creationId="{280A927E-8C34-7E14-0D96-DB10FA9F8B5C}"/>
          </ac:spMkLst>
        </pc:spChg>
        <pc:spChg chg="add mod">
          <ac:chgData name="Segev, Jonathan" userId="7c67a1b0-8725-4553-8055-0888dbcaef94" providerId="ADAL" clId="{FBA8F371-A714-45F1-8E11-45E1173270DC}" dt="2023-11-16T19:20:21.825" v="137" actId="1076"/>
          <ac:spMkLst>
            <pc:docMk/>
            <pc:sldMk cId="3546833234" sldId="2565"/>
            <ac:spMk id="11" creationId="{72DE0F9A-1044-84B0-95EB-53782542BAF2}"/>
          </ac:spMkLst>
        </pc:spChg>
        <pc:spChg chg="add mod">
          <ac:chgData name="Segev, Jonathan" userId="7c67a1b0-8725-4553-8055-0888dbcaef94" providerId="ADAL" clId="{FBA8F371-A714-45F1-8E11-45E1173270DC}" dt="2023-11-16T19:21:26.231" v="139" actId="1076"/>
          <ac:spMkLst>
            <pc:docMk/>
            <pc:sldMk cId="3546833234" sldId="2565"/>
            <ac:spMk id="12" creationId="{7FF480DC-2FB2-FD89-C1D5-680E87CB0E02}"/>
          </ac:spMkLst>
        </pc:spChg>
        <pc:picChg chg="add mod">
          <ac:chgData name="Segev, Jonathan" userId="7c67a1b0-8725-4553-8055-0888dbcaef94" providerId="ADAL" clId="{FBA8F371-A714-45F1-8E11-45E1173270DC}" dt="2023-11-16T19:15:55.992" v="122" actId="1076"/>
          <ac:picMkLst>
            <pc:docMk/>
            <pc:sldMk cId="3546833234" sldId="2565"/>
            <ac:picMk id="3" creationId="{2D52D2DB-853F-AFE4-1E8F-67ED523B9424}"/>
          </ac:picMkLst>
        </pc:picChg>
        <pc:picChg chg="del">
          <ac:chgData name="Segev, Jonathan" userId="7c67a1b0-8725-4553-8055-0888dbcaef94" providerId="ADAL" clId="{FBA8F371-A714-45F1-8E11-45E1173270DC}" dt="2023-11-16T19:15:44.314" v="119" actId="478"/>
          <ac:picMkLst>
            <pc:docMk/>
            <pc:sldMk cId="3546833234" sldId="2565"/>
            <ac:picMk id="7" creationId="{8E939D56-8D6E-0764-88DD-A22D1010EDAC}"/>
          </ac:picMkLst>
        </pc:picChg>
      </pc:sldChg>
      <pc:sldChg chg="modSp add mod">
        <pc:chgData name="Segev, Jonathan" userId="7c67a1b0-8725-4553-8055-0888dbcaef94" providerId="ADAL" clId="{FBA8F371-A714-45F1-8E11-45E1173270DC}" dt="2023-11-16T21:22:55.363" v="970" actId="20577"/>
        <pc:sldMkLst>
          <pc:docMk/>
          <pc:sldMk cId="3926712921" sldId="2566"/>
        </pc:sldMkLst>
        <pc:spChg chg="mod">
          <ac:chgData name="Segev, Jonathan" userId="7c67a1b0-8725-4553-8055-0888dbcaef94" providerId="ADAL" clId="{FBA8F371-A714-45F1-8E11-45E1173270DC}" dt="2023-11-16T21:22:55.363" v="970" actId="20577"/>
          <ac:spMkLst>
            <pc:docMk/>
            <pc:sldMk cId="3926712921" sldId="2566"/>
            <ac:spMk id="3" creationId="{F4989200-2622-46AD-AE0D-4E2448C695E7}"/>
          </ac:spMkLst>
        </pc:spChg>
      </pc:sldChg>
      <pc:sldMasterChg chg="modSp mod">
        <pc:chgData name="Segev, Jonathan" userId="7c67a1b0-8725-4553-8055-0888dbcaef94" providerId="ADAL" clId="{FBA8F371-A714-45F1-8E11-45E1173270DC}" dt="2023-11-15T22:29:54.998" v="20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FBA8F371-A714-45F1-8E11-45E1173270DC}" dt="2023-11-15T22:29:54.998" v="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802.15 Liaison Report – Nov.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04382"/>
              </p:ext>
            </p:extLst>
          </p:nvPr>
        </p:nvGraphicFramePr>
        <p:xfrm>
          <a:off x="970325" y="2417928"/>
          <a:ext cx="10493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2498" progId="Word.Document.8">
                  <p:embed/>
                </p:oleObj>
              </mc:Choice>
              <mc:Fallback>
                <p:oleObj name="Document" r:id="rId3" imgW="10773432" imgH="255249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325" y="2417928"/>
                        <a:ext cx="10493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F08AA-705A-4A9A-937F-681C76BE49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7ACB8-1212-4068-9424-D35788EB2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8267E3-0A85-4473-AD11-4C02471FA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D3D134-749F-4C49-9D9D-BCE6CC73375B}"/>
              </a:ext>
            </a:extLst>
          </p:cNvPr>
          <p:cNvSpPr/>
          <p:nvPr/>
        </p:nvSpPr>
        <p:spPr bwMode="auto">
          <a:xfrm>
            <a:off x="1531027" y="108160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TG4me 	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Cor1 15.4 2020 Revision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FD34C8-6083-417F-85FE-DC383714C8EE}"/>
              </a:ext>
            </a:extLst>
          </p:cNvPr>
          <p:cNvSpPr/>
          <p:nvPr/>
        </p:nvSpPr>
        <p:spPr bwMode="auto">
          <a:xfrm>
            <a:off x="3756411" y="108160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3200" b="1" dirty="0">
                <a:solidFill>
                  <a:srgbClr val="0070C0"/>
                </a:solidFill>
              </a:rPr>
              <a:t>TG4ab</a:t>
            </a:r>
          </a:p>
          <a:p>
            <a:pPr algn="ctr"/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Next Generation UWB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C5C5238-D6B8-4589-890A-7136A29E8DA5}"/>
              </a:ext>
            </a:extLst>
          </p:cNvPr>
          <p:cNvSpPr/>
          <p:nvPr/>
        </p:nvSpPr>
        <p:spPr bwMode="auto">
          <a:xfrm>
            <a:off x="5981795" y="108160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TG6ma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Body Area Networks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Revision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F68278-F7A9-46ED-A638-27AA8C23D812}"/>
              </a:ext>
            </a:extLst>
          </p:cNvPr>
          <p:cNvSpPr/>
          <p:nvPr/>
        </p:nvSpPr>
        <p:spPr bwMode="auto">
          <a:xfrm>
            <a:off x="8207180" y="108160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TG7a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Optical Camera Communications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2A7A1E-7C81-4CCD-A357-0CF7530EDD69}"/>
              </a:ext>
            </a:extLst>
          </p:cNvPr>
          <p:cNvSpPr/>
          <p:nvPr/>
        </p:nvSpPr>
        <p:spPr bwMode="auto">
          <a:xfrm>
            <a:off x="1510811" y="286135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TG13 	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Multi Gigabit/sec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Optical Wireless Communication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6C1D98D-93CE-48BD-92AA-FCA005D6689F}"/>
              </a:ext>
            </a:extLst>
          </p:cNvPr>
          <p:cNvSpPr/>
          <p:nvPr/>
        </p:nvSpPr>
        <p:spPr bwMode="auto">
          <a:xfrm>
            <a:off x="3736195" y="286135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TG15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Ultra Wide-Band Ad-Hoc Networks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11B876B-288B-4CC7-AE55-C1FB481E4A83}"/>
              </a:ext>
            </a:extLst>
          </p:cNvPr>
          <p:cNvSpPr/>
          <p:nvPr/>
        </p:nvSpPr>
        <p:spPr bwMode="auto">
          <a:xfrm>
            <a:off x="5961579" y="286135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TG16t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Ultra Wide-Band Ad-Hoc Networks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FD5BA7-BD2A-4493-930F-65A95B7C1BA5}"/>
              </a:ext>
            </a:extLst>
          </p:cNvPr>
          <p:cNvSpPr/>
          <p:nvPr/>
        </p:nvSpPr>
        <p:spPr bwMode="auto">
          <a:xfrm>
            <a:off x="8186964" y="2861358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TG3mb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TG HDR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High Data Rate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Revision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E9B215B-6BC5-4E8D-BFD7-5B0F83D81A50}"/>
              </a:ext>
            </a:extLst>
          </p:cNvPr>
          <p:cNvSpPr/>
          <p:nvPr/>
        </p:nvSpPr>
        <p:spPr bwMode="auto">
          <a:xfrm>
            <a:off x="3747883" y="4606449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3200" b="1" dirty="0" err="1">
                <a:solidFill>
                  <a:srgbClr val="0070C0"/>
                </a:solidFill>
              </a:rPr>
              <a:t>SC</a:t>
            </a:r>
            <a:r>
              <a:rPr lang="en-US" sz="2000" b="1" dirty="0" err="1">
                <a:solidFill>
                  <a:srgbClr val="0070C0"/>
                </a:solidFill>
              </a:rPr>
              <a:t>THz</a:t>
            </a:r>
            <a:endParaRPr lang="en-US" sz="2000" b="1" dirty="0">
              <a:solidFill>
                <a:srgbClr val="0070C0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800" i="0" u="none" strike="noStrike" cap="none" normalizeH="0" baseline="-2500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Standing Committee THz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B17732-95CC-49CD-A028-93B7738D3FD9}"/>
              </a:ext>
            </a:extLst>
          </p:cNvPr>
          <p:cNvSpPr/>
          <p:nvPr/>
        </p:nvSpPr>
        <p:spPr bwMode="auto">
          <a:xfrm>
            <a:off x="1528342" y="4606449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SC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maint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Maintenance Group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B93DE27-5D6C-4B57-A511-8F3E6DE64152}"/>
              </a:ext>
            </a:extLst>
          </p:cNvPr>
          <p:cNvSpPr/>
          <p:nvPr/>
        </p:nvSpPr>
        <p:spPr bwMode="auto">
          <a:xfrm>
            <a:off x="5967424" y="4606449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SC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WNG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Wireless Next Generation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3B2EC7C-D2EE-41DD-80D9-CB2FF38CF6F7}"/>
              </a:ext>
            </a:extLst>
          </p:cNvPr>
          <p:cNvSpPr/>
          <p:nvPr/>
        </p:nvSpPr>
        <p:spPr bwMode="auto">
          <a:xfrm>
            <a:off x="8186964" y="4606449"/>
            <a:ext cx="2065284" cy="162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SC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IETF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rgbClr val="0070C0"/>
                </a:solidFill>
              </a:rPr>
              <a:t>IETF liaison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093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278C-C993-8F57-1E84-C5489A9A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sz="3200" b="1" kern="0" dirty="0"/>
              <a:t>802.15 WG Standards Pipeline (previous)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B44F-B69D-E6D2-2FF3-A48458AE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CBDF-69E5-45E5-932E-100061270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BF486-D659-49D9-FFFB-521FC4386F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939D56-8D6E-0764-88DD-A22D1010E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05" y="1523883"/>
            <a:ext cx="8908026" cy="469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4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278C-C993-8F57-1E84-C5489A9A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sz="3200" b="1" kern="0" dirty="0"/>
              <a:t>802.15 WG Standards Pipeline (updated)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B44F-B69D-E6D2-2FF3-A48458AE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CBDF-69E5-45E5-932E-100061270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BF486-D659-49D9-FFFB-521FC4386F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52D2DB-853F-AFE4-1E8F-67ED523B9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1542026"/>
            <a:ext cx="8839200" cy="466012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1C8E6CB1-7C06-4BB8-BC5E-5E4AC417AA25}"/>
              </a:ext>
            </a:extLst>
          </p:cNvPr>
          <p:cNvSpPr/>
          <p:nvPr/>
        </p:nvSpPr>
        <p:spPr bwMode="auto">
          <a:xfrm>
            <a:off x="3575720" y="2132856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0774BCF-FBF3-948A-5920-1FB4155A388D}"/>
              </a:ext>
            </a:extLst>
          </p:cNvPr>
          <p:cNvSpPr/>
          <p:nvPr/>
        </p:nvSpPr>
        <p:spPr bwMode="auto">
          <a:xfrm>
            <a:off x="6312024" y="1916832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80A927E-8C34-7E14-0D96-DB10FA9F8B5C}"/>
              </a:ext>
            </a:extLst>
          </p:cNvPr>
          <p:cNvSpPr/>
          <p:nvPr/>
        </p:nvSpPr>
        <p:spPr bwMode="auto">
          <a:xfrm>
            <a:off x="4578207" y="2595142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2DE0F9A-1044-84B0-95EB-53782542BAF2}"/>
              </a:ext>
            </a:extLst>
          </p:cNvPr>
          <p:cNvSpPr/>
          <p:nvPr/>
        </p:nvSpPr>
        <p:spPr bwMode="auto">
          <a:xfrm>
            <a:off x="7320136" y="4869160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FF480DC-2FB2-FD89-C1D5-680E87CB0E02}"/>
              </a:ext>
            </a:extLst>
          </p:cNvPr>
          <p:cNvSpPr/>
          <p:nvPr/>
        </p:nvSpPr>
        <p:spPr bwMode="auto">
          <a:xfrm>
            <a:off x="2639616" y="3512047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683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A9E1-5C21-05DA-8C01-6C242A36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 Next Generation SUN PHYs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42675-6DC2-269A-4FD7-63F5E74C2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Next Gen SUN/Smart Utility Network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Long range PHY to enable city wide simple star networks, dense networks with &gt;10K nodes, Power efficient for battery operated end node.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E</a:t>
            </a:r>
            <a:r>
              <a:rPr lang="en-US" dirty="0"/>
              <a:t>nhancing OFDM with Long Range extension with improved link budget and higher reliability while remaining compliant with existing worldwide regulatory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 PHY is </a:t>
            </a:r>
            <a:r>
              <a:rPr lang="en-US" altLang="en-US" sz="2000" dirty="0">
                <a:latin typeface="Times New Roman" panose="02020603050405020304" pitchFamily="18" charset="0"/>
              </a:rPr>
              <a:t>the existing SUN-OFDM PHY .</a:t>
            </a:r>
          </a:p>
          <a:p>
            <a:pPr marL="457200" lvl="1" indent="0"/>
            <a:endParaRPr lang="en-US" dirty="0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Recently transitioned from IG NG OFDM to SG to Develop a PAR &amp; CSD for extending the SUN </a:t>
            </a:r>
            <a:r>
              <a:rPr lang="en-US" altLang="en-US" dirty="0" err="1">
                <a:latin typeface="Times New Roman" panose="02020603050405020304" pitchFamily="18" charset="0"/>
              </a:rPr>
              <a:t>PHYs.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D2435-9E01-FDAB-F6E6-3E6E6938CE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72C3F-B384-66C7-563D-6C05983DA5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8EC213-03C3-98E7-CB2D-7C1ED09F0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22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Builds on 802.15.4z increasing footprint and usefulness to additional usages beyond range measurement and improve IR signal limitations.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Main areas of enhancements relates to ranging resiliency (NB assisted operation), sensing, data rates, support for additional spectrum.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 comment collection (informal CR) stage, draft is maturing, with ~250 comments resolved during the Sep. and Nov.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Expected to initiate a 2</a:t>
            </a:r>
            <a:r>
              <a:rPr lang="en-US" sz="2400" baseline="30000" dirty="0"/>
              <a:t>nd</a:t>
            </a:r>
            <a:r>
              <a:rPr lang="en-US" sz="2400" dirty="0"/>
              <a:t> informal comment collection/recirculation out of Nov. meeting.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Major areas of discussion: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Continued discussion of co-existence with Wi-Fi specifically NB in UNI 3 and 5 – no conclusion on LBT or other CCA mechanism.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71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0D2A-7906-447C-A4DA-4B7457BB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802.15.4ac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ECD6-8620-4647-86D1-3CB19760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556792"/>
            <a:ext cx="11161239" cy="45376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Improved security and privacy to protect from user tracking and profiling attack.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Amongst the mechanisms MAC address randomization and rolling MAC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Transitioned from SG to TG (May) and is in draft development.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Progress on the identified issues of current standard:</a:t>
            </a:r>
            <a:r>
              <a:rPr lang="en-US" sz="2400" dirty="0"/>
              <a:t> static MAC address , MAC address set across multiple radios in a single physical device, MAC address refresh, security context refresh for group and unicast, network discover and more.</a:t>
            </a:r>
            <a:endParaRPr lang="en-US" sz="2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F13D5-C779-4649-8A26-D220F3B84F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71C27-1E17-4F06-8263-9EB460939D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77E124-89CD-4DB0-9724-5353843212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4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802.15.16t Narrow Band Licensed Operation (NB-</a:t>
            </a:r>
            <a:r>
              <a:rPr lang="en-US" dirty="0" err="1"/>
              <a:t>Lic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1152128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Licensed Narrow Band (NB) Operation in channels bandwidth between 5 – 100KHz in the VHF/UHF bands such as 160MHz, 450MHz, 700MHz and 900MHz, taking advantage of the superior channel propagation properties. Targeted usages mission critical operation.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and main discussion topics: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Group completed the informal comment resolution and draft now starting initial WG ballot phase.</a:t>
            </a:r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1DCE-922E-42F9-99E7-E52BDFB6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802.15.6ma - Enhanced Dependability Body Area Network (ED-BAN)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8A3E4-2A88-49A0-A26C-E5BCB999A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766" y="1751014"/>
            <a:ext cx="10815857" cy="43510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Enhancements to the BAN (Body Area NW) Ultra Wideband (UWB) physical layer (PHY) and media access control (MAC) to support enhanced dependability to a human BAN (HBAN) and support for vehicle body area networks (VBAN).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revision focuses on international operation.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Completed the propagation simulation, channel model and coding as well as development of Technical Requirements and initial draft.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Conducted (informal) comment collection and comment resolution, and is performing ongoing resolution.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5F74E-C1D5-424E-ADD0-9C224B7BF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035FC-2656-49EE-99B3-E90DA26FE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63ECB-6327-44C2-BB92-F135E21D41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00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29134</TotalTime>
  <Words>695</Words>
  <Application>Microsoft Office PowerPoint</Application>
  <PresentationFormat>Widescreen</PresentationFormat>
  <Paragraphs>109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802.15 Liaison Report – Nov. 2023</vt:lpstr>
      <vt:lpstr>802.15 WG Standards Pipeline (previous)</vt:lpstr>
      <vt:lpstr>802.15 WG Standards Pipeline (updated)</vt:lpstr>
      <vt:lpstr>SG Next Generation SUN PHYs</vt:lpstr>
      <vt:lpstr>802.15.4ab Next Generation UWB</vt:lpstr>
      <vt:lpstr>802.15.4ab Next Generation UWB</vt:lpstr>
      <vt:lpstr>802.15.4ac Privacy</vt:lpstr>
      <vt:lpstr>802.15.16t Narrow Band Licensed Operation (NB-Lic)</vt:lpstr>
      <vt:lpstr>802.15.6ma - Enhanced Dependability Body Area Network (ED-BAN)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303</cp:revision>
  <cp:lastPrinted>1601-01-01T00:00:00Z</cp:lastPrinted>
  <dcterms:created xsi:type="dcterms:W3CDTF">2018-08-06T10:28:59Z</dcterms:created>
  <dcterms:modified xsi:type="dcterms:W3CDTF">2023-11-16T23:50:55Z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