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34" r:id="rId4"/>
  </p:sldMasterIdLst>
  <p:notesMasterIdLst>
    <p:notesMasterId r:id="rId9"/>
  </p:notesMasterIdLst>
  <p:handoutMasterIdLst>
    <p:handoutMasterId r:id="rId10"/>
  </p:handoutMasterIdLst>
  <p:sldIdLst>
    <p:sldId id="256" r:id="rId5"/>
    <p:sldId id="257" r:id="rId6"/>
    <p:sldId id="265" r:id="rId7"/>
    <p:sldId id="395" r:id="rId8"/>
  </p:sldIdLst>
  <p:sldSz cx="12192000" cy="6858000"/>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521415D9-36F7-43E2-AB2F-B90AF26B5E84}">
      <p14:sectionLst xmlns:p14="http://schemas.microsoft.com/office/powerpoint/2010/main">
        <p14:section name="Monday Opening Plenary" id="{DFA654AF-9022-4599-BB81-5CEF1DAC50DC}">
          <p14:sldIdLst>
            <p14:sldId id="256"/>
            <p14:sldId id="257"/>
            <p14:sldId id="265"/>
            <p14:sldId id="395"/>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194" autoAdjust="0"/>
    <p:restoredTop sz="81132" autoAdjust="0"/>
  </p:normalViewPr>
  <p:slideViewPr>
    <p:cSldViewPr>
      <p:cViewPr varScale="1">
        <p:scale>
          <a:sx n="67" d="100"/>
          <a:sy n="67" d="100"/>
        </p:scale>
        <p:origin x="1651" y="53"/>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802.11-23/0103r0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January 2023</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802.11-23/0103r0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January 2023</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802.11-23/0103r0</a:t>
            </a:r>
          </a:p>
        </p:txBody>
      </p:sp>
      <p:sp>
        <p:nvSpPr>
          <p:cNvPr id="5" name="Rectangle 3"/>
          <p:cNvSpPr>
            <a:spLocks noGrp="1" noChangeArrowheads="1"/>
          </p:cNvSpPr>
          <p:nvPr>
            <p:ph type="dt"/>
          </p:nvPr>
        </p:nvSpPr>
        <p:spPr>
          <a:ln/>
        </p:spPr>
        <p:txBody>
          <a:bodyPr/>
          <a:lstStyle/>
          <a:p>
            <a:r>
              <a:rPr lang="en-US"/>
              <a:t>January 2023</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802.11-23/0103r0</a:t>
            </a:r>
          </a:p>
        </p:txBody>
      </p:sp>
      <p:sp>
        <p:nvSpPr>
          <p:cNvPr id="5" name="Rectangle 3"/>
          <p:cNvSpPr>
            <a:spLocks noGrp="1" noChangeArrowheads="1"/>
          </p:cNvSpPr>
          <p:nvPr>
            <p:ph type="dt"/>
          </p:nvPr>
        </p:nvSpPr>
        <p:spPr>
          <a:ln/>
        </p:spPr>
        <p:txBody>
          <a:bodyPr/>
          <a:lstStyle/>
          <a:p>
            <a:r>
              <a:rPr lang="en-US"/>
              <a:t>January 2023</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r>
              <a:rPr lang="en-US" dirty="0"/>
              <a:t>May 2023</a:t>
            </a:r>
            <a:endParaRPr lang="en-GB" dirty="0"/>
          </a:p>
        </p:txBody>
      </p:sp>
      <p:sp>
        <p:nvSpPr>
          <p:cNvPr id="5" name="Rectangle 4"/>
          <p:cNvSpPr>
            <a:spLocks noGrp="1" noChangeArrowheads="1"/>
          </p:cNvSpPr>
          <p:nvPr>
            <p:ph type="ftr" idx="11"/>
          </p:nvPr>
        </p:nvSpPr>
        <p:spPr>
          <a:ln/>
        </p:spPr>
        <p:txBody>
          <a:bodyPr/>
          <a:lstStyle>
            <a:lvl1pPr>
              <a:defRPr/>
            </a:lvl1pPr>
          </a:lstStyle>
          <a:p>
            <a:r>
              <a:rPr lang="en-GB" dirty="0"/>
              <a:t>Tuncer Baykas (</a:t>
            </a:r>
            <a:r>
              <a:rPr lang="en-GB" dirty="0" err="1"/>
              <a:t>Ofinno</a:t>
            </a:r>
            <a:r>
              <a:rPr lang="en-GB" dirty="0"/>
              <a:t>)</a:t>
            </a:r>
          </a:p>
        </p:txBody>
      </p:sp>
      <p:sp>
        <p:nvSpPr>
          <p:cNvPr id="6" name="Rectangle 5"/>
          <p:cNvSpPr>
            <a:spLocks noGrp="1" noChangeArrowheads="1"/>
          </p:cNvSpPr>
          <p:nvPr>
            <p:ph type="sldNum" idx="12"/>
          </p:nvPr>
        </p:nvSpPr>
        <p:spPr>
          <a:ln/>
        </p:spPr>
        <p:txBody>
          <a:bodyPr/>
          <a:lstStyle>
            <a:lvl1pPr>
              <a:defRPr/>
            </a:lvl1pPr>
          </a:lstStyle>
          <a:p>
            <a:r>
              <a:rPr lang="en-GB"/>
              <a:t>Slide </a:t>
            </a:r>
            <a:fld id="{DE40C9FC-4879-4F20-9ECA-A574A90476B7}" type="slidenum">
              <a:rPr lang="en-GB" smtClean="0"/>
              <a:pPr/>
              <a:t>‹#›</a:t>
            </a:fld>
            <a:endParaRPr lang="en-GB"/>
          </a:p>
        </p:txBody>
      </p:sp>
    </p:spTree>
    <p:extLst>
      <p:ext uri="{BB962C8B-B14F-4D97-AF65-F5344CB8AC3E}">
        <p14:creationId xmlns:p14="http://schemas.microsoft.com/office/powerpoint/2010/main" val="19006276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January 2023</a:t>
            </a:r>
            <a:endParaRPr lang="en-GB" dirty="0"/>
          </a:p>
        </p:txBody>
      </p:sp>
      <p:sp>
        <p:nvSpPr>
          <p:cNvPr id="5" name="Rectangle 4"/>
          <p:cNvSpPr>
            <a:spLocks noGrp="1" noChangeArrowheads="1"/>
          </p:cNvSpPr>
          <p:nvPr>
            <p:ph type="ftr" idx="11"/>
          </p:nvPr>
        </p:nvSpPr>
        <p:spPr>
          <a:ln/>
        </p:spPr>
        <p:txBody>
          <a:bodyPr/>
          <a:lstStyle>
            <a:lvl1pPr>
              <a:defRPr/>
            </a:lvl1pPr>
          </a:lstStyle>
          <a:p>
            <a:r>
              <a:rPr lang="en-GB" dirty="0"/>
              <a:t>Tuncer Baykas (</a:t>
            </a:r>
            <a:r>
              <a:rPr lang="en-GB" dirty="0" err="1"/>
              <a:t>Ofinno</a:t>
            </a:r>
            <a:r>
              <a:rPr lang="en-GB" dirty="0"/>
              <a:t>)</a:t>
            </a:r>
          </a:p>
        </p:txBody>
      </p:sp>
      <p:sp>
        <p:nvSpPr>
          <p:cNvPr id="6" name="Rectangle 5"/>
          <p:cNvSpPr>
            <a:spLocks noGrp="1" noChangeArrowheads="1"/>
          </p:cNvSpPr>
          <p:nvPr>
            <p:ph type="sldNum" idx="12"/>
          </p:nvPr>
        </p:nvSpPr>
        <p:spPr>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2629410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r>
              <a:rPr lang="en-US" dirty="0"/>
              <a:t>November 2023</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Tuncer Baykas (Ofinno)</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3ABCC52B-A3F7-440B-BBF2-55191E6E7773}" type="slidenum">
              <a:rPr lang="en-GB" smtClean="0"/>
              <a:pPr/>
              <a:t>‹#›</a:t>
            </a:fld>
            <a:endParaRPr lang="en-GB"/>
          </a:p>
        </p:txBody>
      </p:sp>
    </p:spTree>
    <p:extLst>
      <p:ext uri="{BB962C8B-B14F-4D97-AF65-F5344CB8AC3E}">
        <p14:creationId xmlns:p14="http://schemas.microsoft.com/office/powerpoint/2010/main" val="20510628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r>
              <a:rPr lang="en-US"/>
              <a:t>January 2023</a:t>
            </a:r>
            <a:endParaRPr lang="en-GB"/>
          </a:p>
        </p:txBody>
      </p:sp>
      <p:sp>
        <p:nvSpPr>
          <p:cNvPr id="6" name="Rectangle 4"/>
          <p:cNvSpPr>
            <a:spLocks noGrp="1" noChangeArrowheads="1"/>
          </p:cNvSpPr>
          <p:nvPr>
            <p:ph type="ftr" idx="11"/>
          </p:nvPr>
        </p:nvSpPr>
        <p:spPr>
          <a:ln/>
        </p:spPr>
        <p:txBody>
          <a:bodyPr/>
          <a:lstStyle>
            <a:lvl1pPr>
              <a:defRPr/>
            </a:lvl1pPr>
          </a:lstStyle>
          <a:p>
            <a:r>
              <a:rPr lang="en-GB" dirty="0"/>
              <a:t>Tuncer Baykas (</a:t>
            </a:r>
            <a:r>
              <a:rPr lang="en-GB" dirty="0" err="1"/>
              <a:t>Ofinno</a:t>
            </a:r>
            <a:r>
              <a:rPr lang="en-GB" dirty="0"/>
              <a:t>)</a:t>
            </a:r>
          </a:p>
        </p:txBody>
      </p:sp>
      <p:sp>
        <p:nvSpPr>
          <p:cNvPr id="7" name="Rectangle 5"/>
          <p:cNvSpPr>
            <a:spLocks noGrp="1" noChangeArrowheads="1"/>
          </p:cNvSpPr>
          <p:nvPr>
            <p:ph type="sldNum" idx="12"/>
          </p:nvPr>
        </p:nvSpPr>
        <p:spPr>
          <a:ln/>
        </p:spPr>
        <p:txBody>
          <a:bodyPr/>
          <a:lstStyle>
            <a:lvl1pPr>
              <a:defRPr/>
            </a:lvl1pPr>
          </a:lstStyle>
          <a:p>
            <a:r>
              <a:rPr lang="en-GB"/>
              <a:t>Slide </a:t>
            </a:r>
            <a:fld id="{1CD163DD-D5E7-41DA-95F2-71530C24F8C3}" type="slidenum">
              <a:rPr lang="en-GB" smtClean="0"/>
              <a:pPr/>
              <a:t>‹#›</a:t>
            </a:fld>
            <a:endParaRPr lang="en-GB"/>
          </a:p>
        </p:txBody>
      </p:sp>
    </p:spTree>
    <p:extLst>
      <p:ext uri="{BB962C8B-B14F-4D97-AF65-F5344CB8AC3E}">
        <p14:creationId xmlns:p14="http://schemas.microsoft.com/office/powerpoint/2010/main" val="31297297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r>
              <a:rPr lang="en-US"/>
              <a:t>January 2023</a:t>
            </a:r>
            <a:endParaRPr lang="en-GB"/>
          </a:p>
        </p:txBody>
      </p:sp>
      <p:sp>
        <p:nvSpPr>
          <p:cNvPr id="8" name="Footer Placeholder 7"/>
          <p:cNvSpPr>
            <a:spLocks noGrp="1"/>
          </p:cNvSpPr>
          <p:nvPr>
            <p:ph type="ftr" idx="11"/>
          </p:nvPr>
        </p:nvSpPr>
        <p:spPr>
          <a:xfrm>
            <a:off x="7524752" y="6475414"/>
            <a:ext cx="3865033" cy="180975"/>
          </a:xfrm>
        </p:spPr>
        <p:txBody>
          <a:bodyPr/>
          <a:lstStyle>
            <a:lvl1pPr>
              <a:defRPr/>
            </a:lvl1pPr>
          </a:lstStyle>
          <a:p>
            <a:r>
              <a:rPr lang="en-GB"/>
              <a:t>Tuncer Baykas (Ofinno)</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smtClean="0"/>
              <a:pPr/>
              <a:t>‹#›</a:t>
            </a:fld>
            <a:endParaRPr lang="en-GB"/>
          </a:p>
        </p:txBody>
      </p:sp>
    </p:spTree>
    <p:extLst>
      <p:ext uri="{BB962C8B-B14F-4D97-AF65-F5344CB8AC3E}">
        <p14:creationId xmlns:p14="http://schemas.microsoft.com/office/powerpoint/2010/main" val="9320079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r>
              <a:rPr lang="en-US"/>
              <a:t>January 2023</a:t>
            </a:r>
            <a:endParaRPr lang="en-GB"/>
          </a:p>
        </p:txBody>
      </p:sp>
      <p:sp>
        <p:nvSpPr>
          <p:cNvPr id="4" name="Rectangle 4"/>
          <p:cNvSpPr>
            <a:spLocks noGrp="1" noChangeArrowheads="1"/>
          </p:cNvSpPr>
          <p:nvPr>
            <p:ph type="ftr" idx="11"/>
          </p:nvPr>
        </p:nvSpPr>
        <p:spPr>
          <a:ln/>
        </p:spPr>
        <p:txBody>
          <a:bodyPr/>
          <a:lstStyle>
            <a:lvl1pPr>
              <a:defRPr/>
            </a:lvl1pPr>
          </a:lstStyle>
          <a:p>
            <a:r>
              <a:rPr lang="en-GB"/>
              <a:t>Tuncer Baykas (Ofinno)</a:t>
            </a:r>
            <a:endParaRPr lang="en-GB" dirty="0"/>
          </a:p>
        </p:txBody>
      </p:sp>
      <p:sp>
        <p:nvSpPr>
          <p:cNvPr id="5" name="Rectangle 5"/>
          <p:cNvSpPr>
            <a:spLocks noGrp="1" noChangeArrowheads="1"/>
          </p:cNvSpPr>
          <p:nvPr>
            <p:ph type="sldNum" idx="12"/>
          </p:nvPr>
        </p:nvSpPr>
        <p:spPr>
          <a:ln/>
        </p:spPr>
        <p:txBody>
          <a:bodyPr/>
          <a:lstStyle>
            <a:lvl1pPr>
              <a:defRPr/>
            </a:lvl1pPr>
          </a:lstStyle>
          <a:p>
            <a:r>
              <a:rPr lang="en-GB"/>
              <a:t>Slide </a:t>
            </a:r>
            <a:fld id="{06B781AF-4CCF-49B0-A572-DE54FBE5D942}" type="slidenum">
              <a:rPr lang="en-GB" smtClean="0"/>
              <a:pPr/>
              <a:t>‹#›</a:t>
            </a:fld>
            <a:endParaRPr lang="en-GB"/>
          </a:p>
        </p:txBody>
      </p:sp>
    </p:spTree>
    <p:extLst>
      <p:ext uri="{BB962C8B-B14F-4D97-AF65-F5344CB8AC3E}">
        <p14:creationId xmlns:p14="http://schemas.microsoft.com/office/powerpoint/2010/main" val="32452031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r>
              <a:rPr lang="en-US"/>
              <a:t>January 2023</a:t>
            </a:r>
            <a:endParaRPr lang="en-GB"/>
          </a:p>
        </p:txBody>
      </p:sp>
      <p:sp>
        <p:nvSpPr>
          <p:cNvPr id="3" name="Rectangle 4"/>
          <p:cNvSpPr>
            <a:spLocks noGrp="1" noChangeArrowheads="1"/>
          </p:cNvSpPr>
          <p:nvPr>
            <p:ph type="ftr" idx="11"/>
          </p:nvPr>
        </p:nvSpPr>
        <p:spPr>
          <a:ln/>
        </p:spPr>
        <p:txBody>
          <a:bodyPr/>
          <a:lstStyle>
            <a:lvl1pPr>
              <a:defRPr/>
            </a:lvl1pPr>
          </a:lstStyle>
          <a:p>
            <a:r>
              <a:rPr lang="en-GB"/>
              <a:t>Tuncer Baykas (Ofinno)</a:t>
            </a:r>
            <a:endParaRPr lang="en-GB" dirty="0"/>
          </a:p>
        </p:txBody>
      </p:sp>
      <p:sp>
        <p:nvSpPr>
          <p:cNvPr id="4" name="Rectangle 5"/>
          <p:cNvSpPr>
            <a:spLocks noGrp="1" noChangeArrowheads="1"/>
          </p:cNvSpPr>
          <p:nvPr>
            <p:ph type="sldNum" idx="12"/>
          </p:nvPr>
        </p:nvSpPr>
        <p:spPr>
          <a:ln/>
        </p:spPr>
        <p:txBody>
          <a:bodyPr/>
          <a:lstStyle>
            <a:lvl1pPr>
              <a:defRPr/>
            </a:lvl1pPr>
          </a:lstStyle>
          <a:p>
            <a:r>
              <a:rPr lang="en-GB"/>
              <a:t>Slide </a:t>
            </a:r>
            <a:fld id="{F5D8E26B-7BCF-4D25-9C89-0168A6618F18}" type="slidenum">
              <a:rPr lang="en-GB" smtClean="0"/>
              <a:pPr/>
              <a:t>‹#›</a:t>
            </a:fld>
            <a:endParaRPr lang="en-GB"/>
          </a:p>
        </p:txBody>
      </p:sp>
    </p:spTree>
    <p:extLst>
      <p:ext uri="{BB962C8B-B14F-4D97-AF65-F5344CB8AC3E}">
        <p14:creationId xmlns:p14="http://schemas.microsoft.com/office/powerpoint/2010/main" val="28364504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January 2023</a:t>
            </a:r>
            <a:endParaRPr lang="en-GB"/>
          </a:p>
        </p:txBody>
      </p:sp>
      <p:sp>
        <p:nvSpPr>
          <p:cNvPr id="5" name="Rectangle 4"/>
          <p:cNvSpPr>
            <a:spLocks noGrp="1" noChangeArrowheads="1"/>
          </p:cNvSpPr>
          <p:nvPr>
            <p:ph type="ftr" idx="11"/>
          </p:nvPr>
        </p:nvSpPr>
        <p:spPr>
          <a:ln/>
        </p:spPr>
        <p:txBody>
          <a:bodyPr/>
          <a:lstStyle>
            <a:lvl1pPr>
              <a:defRPr/>
            </a:lvl1pPr>
          </a:lstStyle>
          <a:p>
            <a:r>
              <a:rPr lang="en-GB"/>
              <a:t>Tuncer Baykas (Ofinno)</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6B5E41C2-EF12-4EF2-8280-F2B4208277C2}" type="slidenum">
              <a:rPr lang="en-GB" smtClean="0"/>
              <a:pPr/>
              <a:t>‹#›</a:t>
            </a:fld>
            <a:endParaRPr lang="en-GB"/>
          </a:p>
        </p:txBody>
      </p:sp>
    </p:spTree>
    <p:extLst>
      <p:ext uri="{BB962C8B-B14F-4D97-AF65-F5344CB8AC3E}">
        <p14:creationId xmlns:p14="http://schemas.microsoft.com/office/powerpoint/2010/main" val="8472438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January 2023</a:t>
            </a:r>
            <a:endParaRPr lang="en-GB"/>
          </a:p>
        </p:txBody>
      </p:sp>
      <p:sp>
        <p:nvSpPr>
          <p:cNvPr id="5" name="Rectangle 4"/>
          <p:cNvSpPr>
            <a:spLocks noGrp="1" noChangeArrowheads="1"/>
          </p:cNvSpPr>
          <p:nvPr>
            <p:ph type="ftr" idx="11"/>
          </p:nvPr>
        </p:nvSpPr>
        <p:spPr>
          <a:ln/>
        </p:spPr>
        <p:txBody>
          <a:bodyPr/>
          <a:lstStyle>
            <a:lvl1pPr>
              <a:defRPr/>
            </a:lvl1pPr>
          </a:lstStyle>
          <a:p>
            <a:r>
              <a:rPr lang="en-GB"/>
              <a:t>Tuncer Baykas (Ofinno)</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9B0D65C8-A0CA-4DDA-83BB-897866218593}" type="slidenum">
              <a:rPr lang="en-GB" smtClean="0"/>
              <a:pPr/>
              <a:t>‹#›</a:t>
            </a:fld>
            <a:endParaRPr lang="en-GB"/>
          </a:p>
        </p:txBody>
      </p:sp>
    </p:spTree>
    <p:extLst>
      <p:ext uri="{BB962C8B-B14F-4D97-AF65-F5344CB8AC3E}">
        <p14:creationId xmlns:p14="http://schemas.microsoft.com/office/powerpoint/2010/main" val="1184787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1" y="685801"/>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1"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r>
              <a:rPr lang="en-US" dirty="0"/>
              <a:t>November 2023</a:t>
            </a:r>
            <a:endParaRPr lang="en-GB" dirty="0"/>
          </a:p>
        </p:txBody>
      </p:sp>
      <p:sp>
        <p:nvSpPr>
          <p:cNvPr id="1028" name="Rectangle 4"/>
          <p:cNvSpPr>
            <a:spLocks noGrp="1" noChangeArrowheads="1"/>
          </p:cNvSpPr>
          <p:nvPr>
            <p:ph type="ftr"/>
          </p:nvPr>
        </p:nvSpPr>
        <p:spPr bwMode="auto">
          <a:xfrm>
            <a:off x="7133167" y="6566694"/>
            <a:ext cx="424603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r>
              <a:rPr lang="en-GB" dirty="0"/>
              <a:t>Tuncer Baykas (</a:t>
            </a:r>
            <a:r>
              <a:rPr lang="en-GB" dirty="0" err="1"/>
              <a:t>Ofinno</a:t>
            </a:r>
            <a:r>
              <a:rPr lang="en-GB" dirty="0"/>
              <a:t>)</a:t>
            </a:r>
          </a:p>
        </p:txBody>
      </p:sp>
      <p:sp>
        <p:nvSpPr>
          <p:cNvPr id="1029" name="Rectangle 5"/>
          <p:cNvSpPr>
            <a:spLocks noGrp="1" noChangeArrowheads="1"/>
          </p:cNvSpPr>
          <p:nvPr>
            <p:ph type="sldNum"/>
          </p:nvPr>
        </p:nvSpPr>
        <p:spPr bwMode="auto">
          <a:xfrm>
            <a:off x="5676902" y="6558296"/>
            <a:ext cx="836082" cy="18466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r>
              <a:rPr lang="en-GB"/>
              <a:t>Slide </a:t>
            </a:r>
            <a:fld id="{D09C756B-EB39-4236-ADBB-73052B179AE4}" type="slidenum">
              <a:rPr lang="en-GB" smtClean="0"/>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31" name="Rectangle 7"/>
          <p:cNvSpPr>
            <a:spLocks noChangeArrowheads="1"/>
          </p:cNvSpPr>
          <p:nvPr/>
        </p:nvSpPr>
        <p:spPr bwMode="auto">
          <a:xfrm>
            <a:off x="929218" y="6558296"/>
            <a:ext cx="459315" cy="184666"/>
          </a:xfrm>
          <a:prstGeom prst="rect">
            <a:avLst/>
          </a:prstGeom>
          <a:noFill/>
          <a:ln w="9525">
            <a:noFill/>
            <a:round/>
            <a:headEnd/>
            <a:tailEnd/>
          </a:ln>
          <a:effectLst/>
        </p:spPr>
        <p:txBody>
          <a:bodyPr wrap="squar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 name="Date Placeholder 3"/>
          <p:cNvSpPr txBox="1">
            <a:spLocks/>
          </p:cNvSpPr>
          <p:nvPr/>
        </p:nvSpPr>
        <p:spPr bwMode="auto">
          <a:xfrm>
            <a:off x="4775200" y="357188"/>
            <a:ext cx="6496051"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a:solidFill>
                  <a:schemeClr val="tx1"/>
                </a:solidFill>
                <a:latin typeface="Times New Roman" pitchFamily="16" charset="0"/>
                <a:ea typeface="MS Gothic" charset="-128"/>
                <a:cs typeface="Arial Unicode MS" charset="0"/>
              </a:rPr>
              <a:t>doc.: IEEE 802.</a:t>
            </a:r>
            <a:r>
              <a:rPr lang="en-US" sz="1800" b="1" dirty="0">
                <a:solidFill>
                  <a:schemeClr val="tx1"/>
                </a:solidFill>
                <a:effectLst/>
              </a:rPr>
              <a:t>11-23-2105r0</a:t>
            </a:r>
            <a:endParaRPr lang="en-GB" sz="1800" b="1" dirty="0">
              <a:solidFill>
                <a:schemeClr val="tx1"/>
              </a:solidFill>
              <a:latin typeface="Times New Roman" pitchFamily="16" charset="0"/>
              <a:ea typeface="MS Gothic" charset="-128"/>
              <a:cs typeface="Arial Unicode MS" charset="0"/>
            </a:endParaRPr>
          </a:p>
        </p:txBody>
      </p:sp>
    </p:spTree>
    <p:extLst>
      <p:ext uri="{BB962C8B-B14F-4D97-AF65-F5344CB8AC3E}">
        <p14:creationId xmlns:p14="http://schemas.microsoft.com/office/powerpoint/2010/main" val="4009877954"/>
      </p:ext>
    </p:extLst>
  </p:cSld>
  <p:clrMap bg1="lt1" tx1="dk1" bg2="lt2" tx2="dk2" accent1="accent1" accent2="accent2" accent3="accent3" accent4="accent4" accent5="accent5" accent6="accent6" hlink="hlink" folHlink="folHlink"/>
  <p:sldLayoutIdLst>
    <p:sldLayoutId id="2147483735" r:id="rId1"/>
    <p:sldLayoutId id="2147483736" r:id="rId2"/>
    <p:sldLayoutId id="2147483737" r:id="rId3"/>
    <p:sldLayoutId id="2147483738" r:id="rId4"/>
    <p:sldLayoutId id="2147483739" r:id="rId5"/>
    <p:sldLayoutId id="2147483740" r:id="rId6"/>
    <p:sldLayoutId id="2147483741" r:id="rId7"/>
    <p:sldLayoutId id="2147483742" r:id="rId8"/>
    <p:sldLayoutId id="2147483743"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29218" y="674307"/>
            <a:ext cx="10363200" cy="749300"/>
          </a:xfrm>
          <a:ln/>
        </p:spPr>
        <p:txBody>
          <a:bodyPr>
            <a:norm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i="0" dirty="0">
                <a:solidFill>
                  <a:srgbClr val="000000"/>
                </a:solidFill>
                <a:effectLst/>
              </a:rPr>
              <a:t>802.19 WG November 2023 Liaison Report</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2023-11-15</a:t>
            </a:r>
          </a:p>
        </p:txBody>
      </p:sp>
      <p:sp>
        <p:nvSpPr>
          <p:cNvPr id="6" name="Date Placeholder 3"/>
          <p:cNvSpPr>
            <a:spLocks noGrp="1"/>
          </p:cNvSpPr>
          <p:nvPr>
            <p:ph type="dt" idx="10"/>
          </p:nvPr>
        </p:nvSpPr>
        <p:spPr/>
        <p:txBody>
          <a:bodyPr/>
          <a:lstStyle/>
          <a:p>
            <a:r>
              <a:rPr lang="en-US" dirty="0"/>
              <a:t>November 2023</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a:extLst>
              <a:ext uri="{FF2B5EF4-FFF2-40B4-BE49-F238E27FC236}">
                <a16:creationId xmlns:a16="http://schemas.microsoft.com/office/drawing/2014/main" id="{AFC3DD29-9CAC-4260-9BE4-AE28C71128F4}"/>
              </a:ext>
            </a:extLst>
          </p:cNvPr>
          <p:cNvGraphicFramePr>
            <a:graphicFrameLocks noChangeAspect="1"/>
          </p:cNvGraphicFramePr>
          <p:nvPr>
            <p:extLst>
              <p:ext uri="{D42A27DB-BD31-4B8C-83A1-F6EECF244321}">
                <p14:modId xmlns:p14="http://schemas.microsoft.com/office/powerpoint/2010/main" val="2587987956"/>
              </p:ext>
            </p:extLst>
          </p:nvPr>
        </p:nvGraphicFramePr>
        <p:xfrm>
          <a:off x="989013" y="2384425"/>
          <a:ext cx="9761537" cy="3003550"/>
        </p:xfrm>
        <a:graphic>
          <a:graphicData uri="http://schemas.openxmlformats.org/presentationml/2006/ole">
            <mc:AlternateContent xmlns:mc="http://schemas.openxmlformats.org/markup-compatibility/2006">
              <mc:Choice xmlns:v="urn:schemas-microsoft-com:vml" Requires="v">
                <p:oleObj name="Document" r:id="rId3" imgW="8255780" imgH="2547135" progId="Word.Document.8">
                  <p:embed/>
                </p:oleObj>
              </mc:Choice>
              <mc:Fallback>
                <p:oleObj name="Document" r:id="rId3" imgW="8255780" imgH="2547135" progId="Word.Document.8">
                  <p:embed/>
                  <p:pic>
                    <p:nvPicPr>
                      <p:cNvPr id="9" name="Object 3">
                        <a:extLst>
                          <a:ext uri="{FF2B5EF4-FFF2-40B4-BE49-F238E27FC236}">
                            <a16:creationId xmlns:a16="http://schemas.microsoft.com/office/drawing/2014/main" id="{AFC3DD29-9CAC-4260-9BE4-AE28C71128F4}"/>
                          </a:ext>
                        </a:extLst>
                      </p:cNvPr>
                      <p:cNvPicPr>
                        <a:picLocks noChangeAspect="1" noChangeArrowheads="1"/>
                      </p:cNvPicPr>
                      <p:nvPr/>
                    </p:nvPicPr>
                    <p:blipFill>
                      <a:blip r:embed="rId4"/>
                      <a:srcRect/>
                      <a:stretch>
                        <a:fillRect/>
                      </a:stretch>
                    </p:blipFill>
                    <p:spPr bwMode="auto">
                      <a:xfrm>
                        <a:off x="989013" y="2384425"/>
                        <a:ext cx="9761537" cy="3003550"/>
                      </a:xfrm>
                      <a:prstGeom prst="rect">
                        <a:avLst/>
                      </a:prstGeom>
                      <a:noFill/>
                    </p:spPr>
                  </p:pic>
                </p:oleObj>
              </mc:Fallback>
            </mc:AlternateContent>
          </a:graphicData>
        </a:graphic>
      </p:graphicFrame>
      <p:sp>
        <p:nvSpPr>
          <p:cNvPr id="2" name="Footer Placeholder 1">
            <a:extLst>
              <a:ext uri="{FF2B5EF4-FFF2-40B4-BE49-F238E27FC236}">
                <a16:creationId xmlns:a16="http://schemas.microsoft.com/office/drawing/2014/main" id="{33DA98C5-8FA1-7F0F-88B8-A194A982B9B8}"/>
              </a:ext>
            </a:extLst>
          </p:cNvPr>
          <p:cNvSpPr>
            <a:spLocks noGrp="1"/>
          </p:cNvSpPr>
          <p:nvPr>
            <p:ph type="ftr" idx="11"/>
          </p:nvPr>
        </p:nvSpPr>
        <p:spPr/>
        <p:txBody>
          <a:bodyPr/>
          <a:lstStyle/>
          <a:p>
            <a:r>
              <a:rPr lang="en-GB" dirty="0"/>
              <a:t>Tuncer Baykas (</a:t>
            </a:r>
            <a:r>
              <a:rPr lang="en-GB" dirty="0" err="1"/>
              <a:t>Ofinno</a:t>
            </a:r>
            <a:r>
              <a:rPr lang="en-GB" dirty="0"/>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normAutofit fontScale="90000"/>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IEEE 802.19 Overview</a:t>
            </a:r>
          </a:p>
        </p:txBody>
      </p:sp>
      <p:sp>
        <p:nvSpPr>
          <p:cNvPr id="4" name="Date Placeholder 3"/>
          <p:cNvSpPr>
            <a:spLocks noGrp="1"/>
          </p:cNvSpPr>
          <p:nvPr>
            <p:ph type="dt" idx="10"/>
          </p:nvPr>
        </p:nvSpPr>
        <p:spPr/>
        <p:txBody>
          <a:bodyPr/>
          <a:lstStyle/>
          <a:p>
            <a:r>
              <a:rPr lang="en-US" dirty="0"/>
              <a:t>November 2023</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2" name="Footer Placeholder 1">
            <a:extLst>
              <a:ext uri="{FF2B5EF4-FFF2-40B4-BE49-F238E27FC236}">
                <a16:creationId xmlns:a16="http://schemas.microsoft.com/office/drawing/2014/main" id="{CB63D567-62FD-4949-DA21-50CC6745EDED}"/>
              </a:ext>
            </a:extLst>
          </p:cNvPr>
          <p:cNvSpPr>
            <a:spLocks noGrp="1"/>
          </p:cNvSpPr>
          <p:nvPr>
            <p:ph type="ftr" idx="11"/>
          </p:nvPr>
        </p:nvSpPr>
        <p:spPr/>
        <p:txBody>
          <a:bodyPr/>
          <a:lstStyle/>
          <a:p>
            <a:r>
              <a:rPr lang="en-GB" dirty="0"/>
              <a:t>Tuncer Baykas (</a:t>
            </a:r>
            <a:r>
              <a:rPr lang="en-GB" dirty="0" err="1"/>
              <a:t>Ofinno</a:t>
            </a:r>
            <a:r>
              <a:rPr lang="en-GB" dirty="0"/>
              <a:t>)</a:t>
            </a:r>
          </a:p>
        </p:txBody>
      </p:sp>
      <p:sp>
        <p:nvSpPr>
          <p:cNvPr id="5" name="Content Placeholder 4">
            <a:extLst>
              <a:ext uri="{FF2B5EF4-FFF2-40B4-BE49-F238E27FC236}">
                <a16:creationId xmlns:a16="http://schemas.microsoft.com/office/drawing/2014/main" id="{7BBF4F36-0B54-E231-3296-454318BFC1D7}"/>
              </a:ext>
            </a:extLst>
          </p:cNvPr>
          <p:cNvSpPr>
            <a:spLocks noGrp="1"/>
          </p:cNvSpPr>
          <p:nvPr>
            <p:ph idx="1"/>
          </p:nvPr>
        </p:nvSpPr>
        <p:spPr>
          <a:xfrm>
            <a:off x="952501" y="1372393"/>
            <a:ext cx="10744199" cy="4113213"/>
          </a:xfrm>
        </p:spPr>
        <p:txBody>
          <a:bodyPr/>
          <a:lstStyle/>
          <a:p>
            <a:pPr marL="0">
              <a:buFont typeface="Arial" panose="020B0604020202020204" pitchFamily="34" charset="0"/>
              <a:buChar char="•"/>
            </a:pPr>
            <a:r>
              <a:rPr lang="en-US" b="0" i="0" dirty="0">
                <a:solidFill>
                  <a:schemeClr val="tx1"/>
                </a:solidFill>
                <a:effectLst/>
                <a:latin typeface="+mj-lt"/>
              </a:rPr>
              <a:t>IEEE 802.19 group reviews coexistence assessment documents (CAD) produced by working groups developing new wireless standards for unlicensed devices.</a:t>
            </a:r>
          </a:p>
          <a:p>
            <a:pPr marL="0">
              <a:buFont typeface="Arial" panose="020B0604020202020204" pitchFamily="34" charset="0"/>
              <a:buChar char="•"/>
            </a:pPr>
            <a:r>
              <a:rPr lang="en-US" b="0" i="0" dirty="0">
                <a:solidFill>
                  <a:schemeClr val="tx1"/>
                </a:solidFill>
                <a:effectLst/>
                <a:latin typeface="+mj-lt"/>
              </a:rPr>
              <a:t>IEEE 802.19 develops standards for coexistence between wireless standards of unlicensed devices.</a:t>
            </a:r>
          </a:p>
          <a:p>
            <a:pPr marL="0">
              <a:buFont typeface="Arial" panose="020B0604020202020204" pitchFamily="34" charset="0"/>
              <a:buChar char="•"/>
            </a:pPr>
            <a:r>
              <a:rPr lang="en-US" b="0" dirty="0">
                <a:solidFill>
                  <a:schemeClr val="tx1"/>
                </a:solidFill>
                <a:latin typeface="+mj-lt"/>
              </a:rPr>
              <a:t>Group has 51 voters as of November 2023.</a:t>
            </a:r>
          </a:p>
          <a:p>
            <a:pPr marL="0">
              <a:buFont typeface="Arial" panose="020B0604020202020204" pitchFamily="34" charset="0"/>
              <a:buChar char="•"/>
            </a:pPr>
            <a:r>
              <a:rPr lang="en-US" b="0" i="0" dirty="0">
                <a:solidFill>
                  <a:schemeClr val="tx1"/>
                </a:solidFill>
                <a:effectLst/>
                <a:latin typeface="+mj-lt"/>
              </a:rPr>
              <a:t>Group had one session </a:t>
            </a:r>
            <a:r>
              <a:rPr lang="en-US" b="0" dirty="0">
                <a:solidFill>
                  <a:schemeClr val="tx1"/>
                </a:solidFill>
                <a:latin typeface="+mj-lt"/>
              </a:rPr>
              <a:t>on Tuesday. </a:t>
            </a:r>
          </a:p>
          <a:p>
            <a:pPr marL="0" indent="0"/>
            <a:br>
              <a:rPr lang="en-US" b="1" i="0" dirty="0">
                <a:solidFill>
                  <a:srgbClr val="006699"/>
                </a:solidFill>
                <a:effectLst/>
                <a:latin typeface="+mj-lt"/>
              </a:rPr>
            </a:br>
            <a:endParaRPr lang="en-US" dirty="0">
              <a:latin typeface="+mj-lt"/>
            </a:endParaRPr>
          </a:p>
        </p:txBody>
      </p:sp>
      <p:graphicFrame>
        <p:nvGraphicFramePr>
          <p:cNvPr id="9" name="Table 7">
            <a:extLst>
              <a:ext uri="{FF2B5EF4-FFF2-40B4-BE49-F238E27FC236}">
                <a16:creationId xmlns:a16="http://schemas.microsoft.com/office/drawing/2014/main" id="{90E2F7A2-55B5-C834-B4F4-64DA3E80B288}"/>
              </a:ext>
            </a:extLst>
          </p:cNvPr>
          <p:cNvGraphicFramePr>
            <a:graphicFrameLocks/>
          </p:cNvGraphicFramePr>
          <p:nvPr>
            <p:extLst>
              <p:ext uri="{D42A27DB-BD31-4B8C-83A1-F6EECF244321}">
                <p14:modId xmlns:p14="http://schemas.microsoft.com/office/powerpoint/2010/main" val="3792667710"/>
              </p:ext>
            </p:extLst>
          </p:nvPr>
        </p:nvGraphicFramePr>
        <p:xfrm>
          <a:off x="1950775" y="4267200"/>
          <a:ext cx="8288336" cy="1981200"/>
        </p:xfrm>
        <a:graphic>
          <a:graphicData uri="http://schemas.openxmlformats.org/drawingml/2006/table">
            <a:tbl>
              <a:tblPr firstRow="1" bandRow="1">
                <a:tableStyleId>{21E4AEA4-8DFA-4A89-87EB-49C32662AFE0}</a:tableStyleId>
              </a:tblPr>
              <a:tblGrid>
                <a:gridCol w="4144168">
                  <a:extLst>
                    <a:ext uri="{9D8B030D-6E8A-4147-A177-3AD203B41FA5}">
                      <a16:colId xmlns:a16="http://schemas.microsoft.com/office/drawing/2014/main" val="189339927"/>
                    </a:ext>
                  </a:extLst>
                </a:gridCol>
                <a:gridCol w="4144168">
                  <a:extLst>
                    <a:ext uri="{9D8B030D-6E8A-4147-A177-3AD203B41FA5}">
                      <a16:colId xmlns:a16="http://schemas.microsoft.com/office/drawing/2014/main" val="1781321727"/>
                    </a:ext>
                  </a:extLst>
                </a:gridCol>
              </a:tblGrid>
              <a:tr h="370840">
                <a:tc>
                  <a:txBody>
                    <a:bodyPr/>
                    <a:lstStyle/>
                    <a:p>
                      <a:r>
                        <a:rPr lang="en-US" sz="2000" dirty="0">
                          <a:latin typeface="Calibri" panose="020F0502020204030204" pitchFamily="34" charset="0"/>
                          <a:cs typeface="Calibri" panose="020F0502020204030204" pitchFamily="34" charset="0"/>
                        </a:rPr>
                        <a:t>Position</a:t>
                      </a:r>
                    </a:p>
                  </a:txBody>
                  <a:tcPr/>
                </a:tc>
                <a:tc>
                  <a:txBody>
                    <a:bodyPr/>
                    <a:lstStyle/>
                    <a:p>
                      <a:r>
                        <a:rPr lang="en-US" sz="2000" dirty="0">
                          <a:latin typeface="Calibri" panose="020F0502020204030204" pitchFamily="34" charset="0"/>
                          <a:cs typeface="Calibri" panose="020F0502020204030204" pitchFamily="34" charset="0"/>
                        </a:rPr>
                        <a:t>Person</a:t>
                      </a:r>
                    </a:p>
                  </a:txBody>
                  <a:tcPr/>
                </a:tc>
                <a:extLst>
                  <a:ext uri="{0D108BD9-81ED-4DB2-BD59-A6C34878D82A}">
                    <a16:rowId xmlns:a16="http://schemas.microsoft.com/office/drawing/2014/main" val="1368241674"/>
                  </a:ext>
                </a:extLst>
              </a:tr>
              <a:tr h="370840">
                <a:tc>
                  <a:txBody>
                    <a:bodyPr/>
                    <a:lstStyle/>
                    <a:p>
                      <a:r>
                        <a:rPr lang="en-US" sz="2000" dirty="0">
                          <a:latin typeface="Calibri" panose="020F0502020204030204" pitchFamily="34" charset="0"/>
                          <a:cs typeface="Calibri" panose="020F0502020204030204" pitchFamily="34" charset="0"/>
                        </a:rPr>
                        <a:t>Working Group Chair</a:t>
                      </a:r>
                    </a:p>
                  </a:txBody>
                  <a:tcPr/>
                </a:tc>
                <a:tc>
                  <a:txBody>
                    <a:bodyPr/>
                    <a:lstStyle/>
                    <a:p>
                      <a:r>
                        <a:rPr lang="en-US" sz="2000" dirty="0">
                          <a:latin typeface="Calibri" panose="020F0502020204030204" pitchFamily="34" charset="0"/>
                          <a:cs typeface="Calibri" panose="020F0502020204030204" pitchFamily="34" charset="0"/>
                        </a:rPr>
                        <a:t>Steve Shellhammer (Qualcomm)</a:t>
                      </a:r>
                    </a:p>
                  </a:txBody>
                  <a:tcPr/>
                </a:tc>
                <a:extLst>
                  <a:ext uri="{0D108BD9-81ED-4DB2-BD59-A6C34878D82A}">
                    <a16:rowId xmlns:a16="http://schemas.microsoft.com/office/drawing/2014/main" val="271438856"/>
                  </a:ext>
                </a:extLst>
              </a:tr>
              <a:tr h="370840">
                <a:tc>
                  <a:txBody>
                    <a:bodyPr/>
                    <a:lstStyle/>
                    <a:p>
                      <a:r>
                        <a:rPr lang="en-US" sz="2000" dirty="0">
                          <a:latin typeface="Calibri" panose="020F0502020204030204" pitchFamily="34" charset="0"/>
                          <a:cs typeface="Calibri" panose="020F0502020204030204" pitchFamily="34" charset="0"/>
                        </a:rPr>
                        <a:t>Working Group Vice Chair</a:t>
                      </a:r>
                    </a:p>
                  </a:txBody>
                  <a:tcPr/>
                </a:tc>
                <a:tc>
                  <a:txBody>
                    <a:bodyPr/>
                    <a:lstStyle/>
                    <a:p>
                      <a:r>
                        <a:rPr lang="en-US" sz="2000" dirty="0">
                          <a:latin typeface="Calibri" panose="020F0502020204030204" pitchFamily="34" charset="0"/>
                          <a:cs typeface="Calibri" panose="020F0502020204030204" pitchFamily="34" charset="0"/>
                        </a:rPr>
                        <a:t>Tuncer Baykas (</a:t>
                      </a:r>
                      <a:r>
                        <a:rPr lang="en-US" sz="2000" dirty="0" err="1">
                          <a:latin typeface="Calibri" panose="020F0502020204030204" pitchFamily="34" charset="0"/>
                          <a:cs typeface="Calibri" panose="020F0502020204030204" pitchFamily="34" charset="0"/>
                        </a:rPr>
                        <a:t>Ofinno</a:t>
                      </a:r>
                      <a:r>
                        <a:rPr lang="en-US" sz="2000" dirty="0">
                          <a:latin typeface="Calibri" panose="020F0502020204030204" pitchFamily="34" charset="0"/>
                          <a:cs typeface="Calibri" panose="020F0502020204030204" pitchFamily="34" charset="0"/>
                        </a:rPr>
                        <a:t>)</a:t>
                      </a:r>
                    </a:p>
                  </a:txBody>
                  <a:tcPr/>
                </a:tc>
                <a:extLst>
                  <a:ext uri="{0D108BD9-81ED-4DB2-BD59-A6C34878D82A}">
                    <a16:rowId xmlns:a16="http://schemas.microsoft.com/office/drawing/2014/main" val="1117612258"/>
                  </a:ext>
                </a:extLst>
              </a:tr>
              <a:tr h="370840">
                <a:tc>
                  <a:txBody>
                    <a:bodyPr/>
                    <a:lstStyle/>
                    <a:p>
                      <a:r>
                        <a:rPr lang="en-US" sz="2000" dirty="0">
                          <a:latin typeface="Calibri" panose="020F0502020204030204" pitchFamily="34" charset="0"/>
                          <a:cs typeface="Calibri" panose="020F0502020204030204" pitchFamily="34" charset="0"/>
                        </a:rPr>
                        <a:t>Liaison To/From 802.11</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Tuncer Baykas (</a:t>
                      </a:r>
                      <a:r>
                        <a:rPr lang="en-US" sz="2000" dirty="0" err="1">
                          <a:latin typeface="Calibri" panose="020F0502020204030204" pitchFamily="34" charset="0"/>
                          <a:cs typeface="Calibri" panose="020F0502020204030204" pitchFamily="34" charset="0"/>
                        </a:rPr>
                        <a:t>Ofinno</a:t>
                      </a:r>
                      <a:r>
                        <a:rPr lang="en-US" sz="2000" dirty="0">
                          <a:latin typeface="Calibri" panose="020F0502020204030204" pitchFamily="34" charset="0"/>
                          <a:cs typeface="Calibri" panose="020F0502020204030204" pitchFamily="34" charset="0"/>
                        </a:rPr>
                        <a:t>)</a:t>
                      </a:r>
                    </a:p>
                  </a:txBody>
                  <a:tcPr/>
                </a:tc>
                <a:extLst>
                  <a:ext uri="{0D108BD9-81ED-4DB2-BD59-A6C34878D82A}">
                    <a16:rowId xmlns:a16="http://schemas.microsoft.com/office/drawing/2014/main" val="1369687732"/>
                  </a:ext>
                </a:extLst>
              </a:tr>
              <a:tr h="370840">
                <a:tc>
                  <a:txBody>
                    <a:bodyPr/>
                    <a:lstStyle/>
                    <a:p>
                      <a:r>
                        <a:rPr lang="en-US" sz="2000" dirty="0">
                          <a:latin typeface="Calibri" panose="020F0502020204030204" pitchFamily="34" charset="0"/>
                          <a:cs typeface="Calibri" panose="020F0502020204030204" pitchFamily="34" charset="0"/>
                        </a:rPr>
                        <a:t>Liaison To/From 802.15</a:t>
                      </a:r>
                    </a:p>
                  </a:txBody>
                  <a:tcPr/>
                </a:tc>
                <a:tc>
                  <a:txBody>
                    <a:bodyPr/>
                    <a:lstStyle/>
                    <a:p>
                      <a:r>
                        <a:rPr lang="en-US" sz="2000" dirty="0">
                          <a:latin typeface="Calibri" panose="020F0502020204030204" pitchFamily="34" charset="0"/>
                          <a:cs typeface="Calibri" panose="020F0502020204030204" pitchFamily="34" charset="0"/>
                        </a:rPr>
                        <a:t>Ben Rolfe (Blind Creek Associates)</a:t>
                      </a:r>
                    </a:p>
                  </a:txBody>
                  <a:tcPr/>
                </a:tc>
                <a:extLst>
                  <a:ext uri="{0D108BD9-81ED-4DB2-BD59-A6C34878D82A}">
                    <a16:rowId xmlns:a16="http://schemas.microsoft.com/office/drawing/2014/main" val="176625469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5">
            <a:extLst>
              <a:ext uri="{FF2B5EF4-FFF2-40B4-BE49-F238E27FC236}">
                <a16:creationId xmlns:a16="http://schemas.microsoft.com/office/drawing/2014/main" id="{E910CDB2-C764-4522-8019-692D594FF976}"/>
              </a:ext>
            </a:extLst>
          </p:cNvPr>
          <p:cNvSpPr>
            <a:spLocks noGrp="1"/>
          </p:cNvSpPr>
          <p:nvPr>
            <p:ph type="dt" idx="10"/>
          </p:nvPr>
        </p:nvSpPr>
        <p:spPr/>
        <p:txBody>
          <a:bodyPr/>
          <a:lstStyle/>
          <a:p>
            <a:r>
              <a:rPr lang="en-US" dirty="0"/>
              <a:t>November 2023</a:t>
            </a:r>
            <a:endParaRPr lang="en-GB" dirty="0"/>
          </a:p>
        </p:txBody>
      </p:sp>
      <p:sp>
        <p:nvSpPr>
          <p:cNvPr id="4" name="Slide Number Placeholder 3">
            <a:extLst>
              <a:ext uri="{FF2B5EF4-FFF2-40B4-BE49-F238E27FC236}">
                <a16:creationId xmlns:a16="http://schemas.microsoft.com/office/drawing/2014/main" id="{F8B9CDC4-C5A6-488A-B56A-4C64EBBF2C8D}"/>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2" name="Footer Placeholder 1">
            <a:extLst>
              <a:ext uri="{FF2B5EF4-FFF2-40B4-BE49-F238E27FC236}">
                <a16:creationId xmlns:a16="http://schemas.microsoft.com/office/drawing/2014/main" id="{A747BFEA-F926-A237-4742-7542ACBCC498}"/>
              </a:ext>
            </a:extLst>
          </p:cNvPr>
          <p:cNvSpPr>
            <a:spLocks noGrp="1"/>
          </p:cNvSpPr>
          <p:nvPr>
            <p:ph type="ftr" idx="11"/>
          </p:nvPr>
        </p:nvSpPr>
        <p:spPr/>
        <p:txBody>
          <a:bodyPr/>
          <a:lstStyle/>
          <a:p>
            <a:r>
              <a:rPr lang="en-GB" dirty="0"/>
              <a:t>Tuncer Baykas (</a:t>
            </a:r>
            <a:r>
              <a:rPr lang="en-GB" dirty="0" err="1"/>
              <a:t>Ofinno</a:t>
            </a:r>
            <a:r>
              <a:rPr lang="en-GB" dirty="0"/>
              <a:t>)</a:t>
            </a:r>
          </a:p>
        </p:txBody>
      </p:sp>
      <p:sp>
        <p:nvSpPr>
          <p:cNvPr id="3" name="Title 1">
            <a:extLst>
              <a:ext uri="{FF2B5EF4-FFF2-40B4-BE49-F238E27FC236}">
                <a16:creationId xmlns:a16="http://schemas.microsoft.com/office/drawing/2014/main" id="{77B6FFBE-B6A9-BF07-6370-DE5F5B631685}"/>
              </a:ext>
            </a:extLst>
          </p:cNvPr>
          <p:cNvSpPr>
            <a:spLocks noGrp="1"/>
          </p:cNvSpPr>
          <p:nvPr>
            <p:ph type="title"/>
          </p:nvPr>
        </p:nvSpPr>
        <p:spPr>
          <a:xfrm>
            <a:off x="914401" y="685801"/>
            <a:ext cx="10361084" cy="609599"/>
          </a:xfrm>
        </p:spPr>
        <p:txBody>
          <a:bodyPr wrap="square" anchor="ctr">
            <a:normAutofit/>
          </a:bodyPr>
          <a:lstStyle/>
          <a:p>
            <a:pPr algn="ctr"/>
            <a:r>
              <a:rPr kumimoji="0" lang="en-GB" sz="3200" b="1" i="0" u="none" strike="noStrike" kern="0" cap="none" spc="0" normalizeH="0" baseline="0" noProof="0" dirty="0">
                <a:ln>
                  <a:noFill/>
                </a:ln>
                <a:solidFill>
                  <a:srgbClr val="000000"/>
                </a:solidFill>
                <a:effectLst/>
                <a:uLnTx/>
                <a:uFillTx/>
                <a:latin typeface="Times New Roman"/>
                <a:ea typeface="MS Gothic"/>
              </a:rPr>
              <a:t>Agenda</a:t>
            </a:r>
            <a:endParaRPr lang="en-US" dirty="0"/>
          </a:p>
        </p:txBody>
      </p:sp>
      <p:sp>
        <p:nvSpPr>
          <p:cNvPr id="5" name="Content Placeholder 2">
            <a:extLst>
              <a:ext uri="{FF2B5EF4-FFF2-40B4-BE49-F238E27FC236}">
                <a16:creationId xmlns:a16="http://schemas.microsoft.com/office/drawing/2014/main" id="{859A6542-1261-19FD-7B55-DE337AFDAD29}"/>
              </a:ext>
            </a:extLst>
          </p:cNvPr>
          <p:cNvSpPr txBox="1">
            <a:spLocks/>
          </p:cNvSpPr>
          <p:nvPr/>
        </p:nvSpPr>
        <p:spPr bwMode="auto">
          <a:xfrm>
            <a:off x="935737" y="1219200"/>
            <a:ext cx="10361084" cy="5218962"/>
          </a:xfrm>
          <a:prstGeom prst="rect">
            <a:avLst/>
          </a:prstGeom>
          <a:noFill/>
          <a:ln w="9525">
            <a:noFill/>
            <a:round/>
            <a:headEnd/>
            <a:tailEnd/>
          </a:ln>
        </p:spPr>
        <p:txBody>
          <a:bodyPr vert="horz" wrap="square" lIns="92160" tIns="46080" rIns="92160" bIns="46080" numCol="1" anchor="t" anchorCtr="0" compatLnSpc="1">
            <a:prstTxWarp prst="textNoShape">
              <a:avLst/>
            </a:prstTxWarp>
            <a:normAutofit fontScale="92500" lnSpcReduction="10000"/>
          </a:bodyPr>
          <a:lstStyle>
            <a:lvl1pPr marL="0" indent="0" algn="l" defTabSz="449263" rtl="0" eaLnBrk="1" fontAlgn="base" hangingPunct="1">
              <a:spcBef>
                <a:spcPts val="600"/>
              </a:spcBef>
              <a:spcAft>
                <a:spcPct val="0"/>
              </a:spcAft>
              <a:buClr>
                <a:srgbClr val="000000"/>
              </a:buClr>
              <a:buSzPct val="100000"/>
              <a:buFont typeface="Times New Roman" pitchFamily="18" charset="0"/>
              <a:buNone/>
              <a:defRPr sz="2000" b="1">
                <a:solidFill>
                  <a:srgbClr val="000000"/>
                </a:solidFill>
                <a:latin typeface="+mn-lt"/>
                <a:ea typeface="+mn-ea"/>
                <a:cs typeface="MS Gothic"/>
              </a:defRPr>
            </a:lvl1pPr>
            <a:lvl2pPr marL="457200" indent="0" algn="l" defTabSz="449263" rtl="0" eaLnBrk="1" fontAlgn="base" hangingPunct="1">
              <a:spcBef>
                <a:spcPts val="500"/>
              </a:spcBef>
              <a:spcAft>
                <a:spcPct val="0"/>
              </a:spcAft>
              <a:buClr>
                <a:srgbClr val="000000"/>
              </a:buClr>
              <a:buSzPct val="100000"/>
              <a:buFont typeface="Times New Roman" pitchFamily="18" charset="0"/>
              <a:buNone/>
              <a:defRPr sz="1800">
                <a:solidFill>
                  <a:srgbClr val="000000"/>
                </a:solidFill>
                <a:latin typeface="+mn-lt"/>
                <a:ea typeface="+mn-ea"/>
                <a:cs typeface="MS Gothic"/>
              </a:defRPr>
            </a:lvl2pPr>
            <a:lvl3pPr marL="914400" indent="0" algn="l" defTabSz="449263" rtl="0" eaLnBrk="1" fontAlgn="base" hangingPunct="1">
              <a:spcBef>
                <a:spcPts val="450"/>
              </a:spcBef>
              <a:spcAft>
                <a:spcPct val="0"/>
              </a:spcAft>
              <a:buClr>
                <a:srgbClr val="000000"/>
              </a:buClr>
              <a:buSzPct val="100000"/>
              <a:buFont typeface="Times New Roman" pitchFamily="18" charset="0"/>
              <a:buNone/>
              <a:defRPr sz="1600">
                <a:solidFill>
                  <a:srgbClr val="000000"/>
                </a:solidFill>
                <a:latin typeface="+mn-lt"/>
                <a:ea typeface="+mn-ea"/>
                <a:cs typeface="MS Gothic"/>
              </a:defRPr>
            </a:lvl3pPr>
            <a:lvl4pPr marL="1371600" indent="0" algn="l" defTabSz="449263" rtl="0" eaLnBrk="1" fontAlgn="base" hangingPunct="1">
              <a:spcBef>
                <a:spcPts val="400"/>
              </a:spcBef>
              <a:spcAft>
                <a:spcPct val="0"/>
              </a:spcAft>
              <a:buClr>
                <a:srgbClr val="000000"/>
              </a:buClr>
              <a:buSzPct val="100000"/>
              <a:buFont typeface="Times New Roman" pitchFamily="18" charset="0"/>
              <a:buNone/>
              <a:defRPr sz="1400">
                <a:solidFill>
                  <a:srgbClr val="000000"/>
                </a:solidFill>
                <a:latin typeface="+mn-lt"/>
                <a:ea typeface="+mn-ea"/>
                <a:cs typeface="MS Gothic"/>
              </a:defRPr>
            </a:lvl4pPr>
            <a:lvl5pPr marL="1828800" indent="0" algn="l" defTabSz="449263" rtl="0" eaLnBrk="1" fontAlgn="base" hangingPunct="1">
              <a:spcBef>
                <a:spcPts val="400"/>
              </a:spcBef>
              <a:spcAft>
                <a:spcPct val="0"/>
              </a:spcAft>
              <a:buClr>
                <a:srgbClr val="000000"/>
              </a:buClr>
              <a:buSzPct val="100000"/>
              <a:buFont typeface="Times New Roman" pitchFamily="18" charset="0"/>
              <a:buNone/>
              <a:defRPr sz="1400">
                <a:solidFill>
                  <a:srgbClr val="000000"/>
                </a:solidFill>
                <a:latin typeface="+mn-lt"/>
                <a:ea typeface="+mn-ea"/>
                <a:cs typeface="MS Gothic"/>
              </a:defRPr>
            </a:lvl5pPr>
            <a:lvl6pPr marL="2286000" indent="0" algn="l" defTabSz="449263" rtl="0" eaLnBrk="1" fontAlgn="base" hangingPunct="1">
              <a:spcBef>
                <a:spcPts val="400"/>
              </a:spcBef>
              <a:spcAft>
                <a:spcPct val="0"/>
              </a:spcAft>
              <a:buClr>
                <a:srgbClr val="000000"/>
              </a:buClr>
              <a:buSzPct val="100000"/>
              <a:buFont typeface="Times New Roman" pitchFamily="16" charset="0"/>
              <a:buNone/>
              <a:defRPr sz="1400">
                <a:solidFill>
                  <a:srgbClr val="000000"/>
                </a:solidFill>
                <a:latin typeface="+mn-lt"/>
                <a:ea typeface="+mn-ea"/>
              </a:defRPr>
            </a:lvl6pPr>
            <a:lvl7pPr marL="2743200" indent="0" algn="l" defTabSz="449263" rtl="0" eaLnBrk="1" fontAlgn="base" hangingPunct="1">
              <a:spcBef>
                <a:spcPts val="400"/>
              </a:spcBef>
              <a:spcAft>
                <a:spcPct val="0"/>
              </a:spcAft>
              <a:buClr>
                <a:srgbClr val="000000"/>
              </a:buClr>
              <a:buSzPct val="100000"/>
              <a:buFont typeface="Times New Roman" pitchFamily="16" charset="0"/>
              <a:buNone/>
              <a:defRPr sz="1400">
                <a:solidFill>
                  <a:srgbClr val="000000"/>
                </a:solidFill>
                <a:latin typeface="+mn-lt"/>
                <a:ea typeface="+mn-ea"/>
              </a:defRPr>
            </a:lvl7pPr>
            <a:lvl8pPr marL="3200400" indent="0" algn="l" defTabSz="449263" rtl="0" eaLnBrk="1" fontAlgn="base" hangingPunct="1">
              <a:spcBef>
                <a:spcPts val="400"/>
              </a:spcBef>
              <a:spcAft>
                <a:spcPct val="0"/>
              </a:spcAft>
              <a:buClr>
                <a:srgbClr val="000000"/>
              </a:buClr>
              <a:buSzPct val="100000"/>
              <a:buFont typeface="Times New Roman" pitchFamily="16" charset="0"/>
              <a:buNone/>
              <a:defRPr sz="1400">
                <a:solidFill>
                  <a:srgbClr val="000000"/>
                </a:solidFill>
                <a:latin typeface="+mn-lt"/>
                <a:ea typeface="+mn-ea"/>
              </a:defRPr>
            </a:lvl8pPr>
            <a:lvl9pPr marL="3657600" indent="0" algn="l" defTabSz="449263" rtl="0" eaLnBrk="1" fontAlgn="base" hangingPunct="1">
              <a:spcBef>
                <a:spcPts val="400"/>
              </a:spcBef>
              <a:spcAft>
                <a:spcPct val="0"/>
              </a:spcAft>
              <a:buClr>
                <a:srgbClr val="000000"/>
              </a:buClr>
              <a:buSzPct val="100000"/>
              <a:buFont typeface="Times New Roman" pitchFamily="16" charset="0"/>
              <a:buNone/>
              <a:defRPr sz="1400">
                <a:solidFill>
                  <a:srgbClr val="000000"/>
                </a:solidFill>
                <a:latin typeface="+mn-lt"/>
                <a:ea typeface="+mn-ea"/>
              </a:defRPr>
            </a:lvl9pPr>
          </a:lstStyle>
          <a:p>
            <a:endParaRPr lang="en-US" sz="2400" kern="0" dirty="0"/>
          </a:p>
          <a:p>
            <a:pPr marL="457200" indent="-457200">
              <a:buFont typeface="+mj-lt"/>
              <a:buAutoNum type="arabicPeriod"/>
            </a:pPr>
            <a:r>
              <a:rPr lang="en-US" sz="3100" kern="0" dirty="0"/>
              <a:t>Liaison reports from 802.11 and 802.15 </a:t>
            </a:r>
          </a:p>
          <a:p>
            <a:pPr marL="457200" indent="-457200">
              <a:buFont typeface="+mj-lt"/>
              <a:buAutoNum type="arabicPeriod"/>
            </a:pPr>
            <a:r>
              <a:rPr lang="en-US" sz="3100" kern="0" dirty="0"/>
              <a:t>Enhancing Sub-1GHz Coexistence PAR and CSD</a:t>
            </a:r>
          </a:p>
          <a:p>
            <a:pPr marL="914400" lvl="1" indent="-457200">
              <a:buFont typeface="Arial" panose="020B0604020202020204" pitchFamily="34" charset="0"/>
              <a:buChar char="•"/>
            </a:pPr>
            <a:r>
              <a:rPr lang="en-US" sz="2800" b="0" i="0" dirty="0">
                <a:solidFill>
                  <a:srgbClr val="222222"/>
                </a:solidFill>
                <a:effectLst/>
              </a:rPr>
              <a:t>IEEE 802.19.3 provides coexistence recommendations for IEEE 802.11ah and IEEE 802.15.4 based systems operating in SUB-1 GHz frequency bands. </a:t>
            </a:r>
          </a:p>
          <a:p>
            <a:pPr marL="914400" lvl="1" indent="-457200">
              <a:buFont typeface="Arial" panose="020B0604020202020204" pitchFamily="34" charset="0"/>
              <a:buChar char="•"/>
            </a:pPr>
            <a:r>
              <a:rPr lang="en-US" sz="2800" b="0" i="0" dirty="0">
                <a:solidFill>
                  <a:srgbClr val="222222"/>
                </a:solidFill>
                <a:effectLst/>
              </a:rPr>
              <a:t>The activity in 802.15 has resulted in changes to 802.15.4 Channel Access options to address new requirements for metering systems in Japan. Those changes affect the coexistence between 802.11ah and 802.15.4g, thus  updates to 802.19.3 will promote better coexistence between IEEE 802.11ah and IEEE 802.15.4 based systems.</a:t>
            </a:r>
          </a:p>
          <a:p>
            <a:pPr marL="914400" lvl="1" indent="-457200">
              <a:buFont typeface="Arial" panose="020B0604020202020204" pitchFamily="34" charset="0"/>
              <a:buChar char="•"/>
            </a:pPr>
            <a:r>
              <a:rPr lang="en-US" sz="2800" kern="0" dirty="0">
                <a:solidFill>
                  <a:srgbClr val="222222"/>
                </a:solidFill>
              </a:rPr>
              <a:t>WG resolved comments </a:t>
            </a:r>
            <a:r>
              <a:rPr lang="en-US" sz="2800" kern="0" dirty="0" err="1">
                <a:solidFill>
                  <a:srgbClr val="222222"/>
                </a:solidFill>
              </a:rPr>
              <a:t>tp</a:t>
            </a:r>
            <a:r>
              <a:rPr lang="en-US" sz="2800" kern="0" dirty="0">
                <a:solidFill>
                  <a:srgbClr val="222222"/>
                </a:solidFill>
              </a:rPr>
              <a:t> PAR and CSD from other WGs. </a:t>
            </a:r>
            <a:r>
              <a:rPr lang="en-US" sz="2800" b="0" i="0" kern="0" dirty="0">
                <a:solidFill>
                  <a:srgbClr val="222222"/>
                </a:solidFill>
              </a:rPr>
              <a:t>WG motion passed for EC be requested to forward </a:t>
            </a:r>
            <a:r>
              <a:rPr lang="en-US" sz="2800" b="0" i="0" kern="0" dirty="0" err="1">
                <a:solidFill>
                  <a:srgbClr val="222222"/>
                </a:solidFill>
              </a:rPr>
              <a:t>Nescom</a:t>
            </a:r>
            <a:r>
              <a:rPr lang="en-US" sz="3100" b="0" i="0" kern="0" dirty="0">
                <a:solidFill>
                  <a:srgbClr val="222222"/>
                </a:solidFill>
              </a:rPr>
              <a:t>. </a:t>
            </a:r>
            <a:endParaRPr lang="en-US" sz="3100" b="0" i="0" kern="0" dirty="0"/>
          </a:p>
        </p:txBody>
      </p:sp>
    </p:spTree>
    <p:extLst>
      <p:ext uri="{BB962C8B-B14F-4D97-AF65-F5344CB8AC3E}">
        <p14:creationId xmlns:p14="http://schemas.microsoft.com/office/powerpoint/2010/main" val="32714621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5">
            <a:extLst>
              <a:ext uri="{FF2B5EF4-FFF2-40B4-BE49-F238E27FC236}">
                <a16:creationId xmlns:a16="http://schemas.microsoft.com/office/drawing/2014/main" id="{E910CDB2-C764-4522-8019-692D594FF976}"/>
              </a:ext>
            </a:extLst>
          </p:cNvPr>
          <p:cNvSpPr>
            <a:spLocks noGrp="1"/>
          </p:cNvSpPr>
          <p:nvPr>
            <p:ph type="dt" idx="10"/>
          </p:nvPr>
        </p:nvSpPr>
        <p:spPr/>
        <p:txBody>
          <a:bodyPr/>
          <a:lstStyle/>
          <a:p>
            <a:r>
              <a:rPr lang="en-US" dirty="0"/>
              <a:t>November 2023</a:t>
            </a:r>
            <a:endParaRPr lang="en-GB" dirty="0"/>
          </a:p>
        </p:txBody>
      </p:sp>
      <p:sp>
        <p:nvSpPr>
          <p:cNvPr id="4" name="Slide Number Placeholder 3">
            <a:extLst>
              <a:ext uri="{FF2B5EF4-FFF2-40B4-BE49-F238E27FC236}">
                <a16:creationId xmlns:a16="http://schemas.microsoft.com/office/drawing/2014/main" id="{F8B9CDC4-C5A6-488A-B56A-4C64EBBF2C8D}"/>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2" name="Footer Placeholder 1">
            <a:extLst>
              <a:ext uri="{FF2B5EF4-FFF2-40B4-BE49-F238E27FC236}">
                <a16:creationId xmlns:a16="http://schemas.microsoft.com/office/drawing/2014/main" id="{A747BFEA-F926-A237-4742-7542ACBCC498}"/>
              </a:ext>
            </a:extLst>
          </p:cNvPr>
          <p:cNvSpPr>
            <a:spLocks noGrp="1"/>
          </p:cNvSpPr>
          <p:nvPr>
            <p:ph type="ftr" idx="11"/>
          </p:nvPr>
        </p:nvSpPr>
        <p:spPr/>
        <p:txBody>
          <a:bodyPr/>
          <a:lstStyle/>
          <a:p>
            <a:r>
              <a:rPr lang="en-GB" dirty="0"/>
              <a:t>Tuncer Baykas (</a:t>
            </a:r>
            <a:r>
              <a:rPr lang="en-GB" dirty="0" err="1"/>
              <a:t>Ofinno</a:t>
            </a:r>
            <a:r>
              <a:rPr lang="en-GB" dirty="0"/>
              <a:t>)</a:t>
            </a:r>
          </a:p>
        </p:txBody>
      </p:sp>
      <p:sp>
        <p:nvSpPr>
          <p:cNvPr id="3" name="Title 1">
            <a:extLst>
              <a:ext uri="{FF2B5EF4-FFF2-40B4-BE49-F238E27FC236}">
                <a16:creationId xmlns:a16="http://schemas.microsoft.com/office/drawing/2014/main" id="{77B6FFBE-B6A9-BF07-6370-DE5F5B631685}"/>
              </a:ext>
            </a:extLst>
          </p:cNvPr>
          <p:cNvSpPr>
            <a:spLocks noGrp="1"/>
          </p:cNvSpPr>
          <p:nvPr>
            <p:ph type="title"/>
          </p:nvPr>
        </p:nvSpPr>
        <p:spPr>
          <a:xfrm>
            <a:off x="914401" y="685801"/>
            <a:ext cx="10361084" cy="609599"/>
          </a:xfrm>
        </p:spPr>
        <p:txBody>
          <a:bodyPr wrap="square" anchor="ctr">
            <a:normAutofit/>
          </a:bodyPr>
          <a:lstStyle/>
          <a:p>
            <a:pPr algn="ctr"/>
            <a:r>
              <a:rPr kumimoji="0" lang="en-GB" sz="3200" b="1" i="0" u="none" strike="noStrike" kern="0" cap="none" spc="0" normalizeH="0" baseline="0" noProof="0" dirty="0">
                <a:ln>
                  <a:noFill/>
                </a:ln>
                <a:solidFill>
                  <a:srgbClr val="000000"/>
                </a:solidFill>
                <a:effectLst/>
                <a:uLnTx/>
                <a:uFillTx/>
                <a:latin typeface="Times New Roman"/>
                <a:ea typeface="MS Gothic"/>
              </a:rPr>
              <a:t>802.19.3a PAR and CSD</a:t>
            </a:r>
            <a:endParaRPr lang="en-US" dirty="0"/>
          </a:p>
        </p:txBody>
      </p:sp>
      <p:sp>
        <p:nvSpPr>
          <p:cNvPr id="5" name="Content Placeholder 2">
            <a:extLst>
              <a:ext uri="{FF2B5EF4-FFF2-40B4-BE49-F238E27FC236}">
                <a16:creationId xmlns:a16="http://schemas.microsoft.com/office/drawing/2014/main" id="{859A6542-1261-19FD-7B55-DE337AFDAD29}"/>
              </a:ext>
            </a:extLst>
          </p:cNvPr>
          <p:cNvSpPr txBox="1">
            <a:spLocks/>
          </p:cNvSpPr>
          <p:nvPr/>
        </p:nvSpPr>
        <p:spPr bwMode="auto">
          <a:xfrm>
            <a:off x="685800" y="1639038"/>
            <a:ext cx="10361084" cy="5218962"/>
          </a:xfrm>
          <a:prstGeom prst="rect">
            <a:avLst/>
          </a:prstGeom>
          <a:noFill/>
          <a:ln w="9525">
            <a:noFill/>
            <a:round/>
            <a:headEnd/>
            <a:tailEnd/>
          </a:ln>
        </p:spPr>
        <p:txBody>
          <a:bodyPr vert="horz" wrap="square" lIns="92160" tIns="46080" rIns="92160" bIns="46080" numCol="1" anchor="t" anchorCtr="0" compatLnSpc="1">
            <a:prstTxWarp prst="textNoShape">
              <a:avLst/>
            </a:prstTxWarp>
            <a:normAutofit/>
          </a:bodyPr>
          <a:lstStyle>
            <a:lvl1pPr marL="0" indent="0" algn="l" defTabSz="449263" rtl="0" eaLnBrk="1" fontAlgn="base" hangingPunct="1">
              <a:spcBef>
                <a:spcPts val="600"/>
              </a:spcBef>
              <a:spcAft>
                <a:spcPct val="0"/>
              </a:spcAft>
              <a:buClr>
                <a:srgbClr val="000000"/>
              </a:buClr>
              <a:buSzPct val="100000"/>
              <a:buFont typeface="Times New Roman" pitchFamily="18" charset="0"/>
              <a:buNone/>
              <a:defRPr sz="2000" b="1">
                <a:solidFill>
                  <a:srgbClr val="000000"/>
                </a:solidFill>
                <a:latin typeface="+mn-lt"/>
                <a:ea typeface="+mn-ea"/>
                <a:cs typeface="MS Gothic"/>
              </a:defRPr>
            </a:lvl1pPr>
            <a:lvl2pPr marL="457200" indent="0" algn="l" defTabSz="449263" rtl="0" eaLnBrk="1" fontAlgn="base" hangingPunct="1">
              <a:spcBef>
                <a:spcPts val="500"/>
              </a:spcBef>
              <a:spcAft>
                <a:spcPct val="0"/>
              </a:spcAft>
              <a:buClr>
                <a:srgbClr val="000000"/>
              </a:buClr>
              <a:buSzPct val="100000"/>
              <a:buFont typeface="Times New Roman" pitchFamily="18" charset="0"/>
              <a:buNone/>
              <a:defRPr sz="1800">
                <a:solidFill>
                  <a:srgbClr val="000000"/>
                </a:solidFill>
                <a:latin typeface="+mn-lt"/>
                <a:ea typeface="+mn-ea"/>
                <a:cs typeface="MS Gothic"/>
              </a:defRPr>
            </a:lvl2pPr>
            <a:lvl3pPr marL="914400" indent="0" algn="l" defTabSz="449263" rtl="0" eaLnBrk="1" fontAlgn="base" hangingPunct="1">
              <a:spcBef>
                <a:spcPts val="450"/>
              </a:spcBef>
              <a:spcAft>
                <a:spcPct val="0"/>
              </a:spcAft>
              <a:buClr>
                <a:srgbClr val="000000"/>
              </a:buClr>
              <a:buSzPct val="100000"/>
              <a:buFont typeface="Times New Roman" pitchFamily="18" charset="0"/>
              <a:buNone/>
              <a:defRPr sz="1600">
                <a:solidFill>
                  <a:srgbClr val="000000"/>
                </a:solidFill>
                <a:latin typeface="+mn-lt"/>
                <a:ea typeface="+mn-ea"/>
                <a:cs typeface="MS Gothic"/>
              </a:defRPr>
            </a:lvl3pPr>
            <a:lvl4pPr marL="1371600" indent="0" algn="l" defTabSz="449263" rtl="0" eaLnBrk="1" fontAlgn="base" hangingPunct="1">
              <a:spcBef>
                <a:spcPts val="400"/>
              </a:spcBef>
              <a:spcAft>
                <a:spcPct val="0"/>
              </a:spcAft>
              <a:buClr>
                <a:srgbClr val="000000"/>
              </a:buClr>
              <a:buSzPct val="100000"/>
              <a:buFont typeface="Times New Roman" pitchFamily="18" charset="0"/>
              <a:buNone/>
              <a:defRPr sz="1400">
                <a:solidFill>
                  <a:srgbClr val="000000"/>
                </a:solidFill>
                <a:latin typeface="+mn-lt"/>
                <a:ea typeface="+mn-ea"/>
                <a:cs typeface="MS Gothic"/>
              </a:defRPr>
            </a:lvl4pPr>
            <a:lvl5pPr marL="1828800" indent="0" algn="l" defTabSz="449263" rtl="0" eaLnBrk="1" fontAlgn="base" hangingPunct="1">
              <a:spcBef>
                <a:spcPts val="400"/>
              </a:spcBef>
              <a:spcAft>
                <a:spcPct val="0"/>
              </a:spcAft>
              <a:buClr>
                <a:srgbClr val="000000"/>
              </a:buClr>
              <a:buSzPct val="100000"/>
              <a:buFont typeface="Times New Roman" pitchFamily="18" charset="0"/>
              <a:buNone/>
              <a:defRPr sz="1400">
                <a:solidFill>
                  <a:srgbClr val="000000"/>
                </a:solidFill>
                <a:latin typeface="+mn-lt"/>
                <a:ea typeface="+mn-ea"/>
                <a:cs typeface="MS Gothic"/>
              </a:defRPr>
            </a:lvl5pPr>
            <a:lvl6pPr marL="2286000" indent="0" algn="l" defTabSz="449263" rtl="0" eaLnBrk="1" fontAlgn="base" hangingPunct="1">
              <a:spcBef>
                <a:spcPts val="400"/>
              </a:spcBef>
              <a:spcAft>
                <a:spcPct val="0"/>
              </a:spcAft>
              <a:buClr>
                <a:srgbClr val="000000"/>
              </a:buClr>
              <a:buSzPct val="100000"/>
              <a:buFont typeface="Times New Roman" pitchFamily="16" charset="0"/>
              <a:buNone/>
              <a:defRPr sz="1400">
                <a:solidFill>
                  <a:srgbClr val="000000"/>
                </a:solidFill>
                <a:latin typeface="+mn-lt"/>
                <a:ea typeface="+mn-ea"/>
              </a:defRPr>
            </a:lvl6pPr>
            <a:lvl7pPr marL="2743200" indent="0" algn="l" defTabSz="449263" rtl="0" eaLnBrk="1" fontAlgn="base" hangingPunct="1">
              <a:spcBef>
                <a:spcPts val="400"/>
              </a:spcBef>
              <a:spcAft>
                <a:spcPct val="0"/>
              </a:spcAft>
              <a:buClr>
                <a:srgbClr val="000000"/>
              </a:buClr>
              <a:buSzPct val="100000"/>
              <a:buFont typeface="Times New Roman" pitchFamily="16" charset="0"/>
              <a:buNone/>
              <a:defRPr sz="1400">
                <a:solidFill>
                  <a:srgbClr val="000000"/>
                </a:solidFill>
                <a:latin typeface="+mn-lt"/>
                <a:ea typeface="+mn-ea"/>
              </a:defRPr>
            </a:lvl7pPr>
            <a:lvl8pPr marL="3200400" indent="0" algn="l" defTabSz="449263" rtl="0" eaLnBrk="1" fontAlgn="base" hangingPunct="1">
              <a:spcBef>
                <a:spcPts val="400"/>
              </a:spcBef>
              <a:spcAft>
                <a:spcPct val="0"/>
              </a:spcAft>
              <a:buClr>
                <a:srgbClr val="000000"/>
              </a:buClr>
              <a:buSzPct val="100000"/>
              <a:buFont typeface="Times New Roman" pitchFamily="16" charset="0"/>
              <a:buNone/>
              <a:defRPr sz="1400">
                <a:solidFill>
                  <a:srgbClr val="000000"/>
                </a:solidFill>
                <a:latin typeface="+mn-lt"/>
                <a:ea typeface="+mn-ea"/>
              </a:defRPr>
            </a:lvl8pPr>
            <a:lvl9pPr marL="3657600" indent="0" algn="l" defTabSz="449263" rtl="0" eaLnBrk="1" fontAlgn="base" hangingPunct="1">
              <a:spcBef>
                <a:spcPts val="400"/>
              </a:spcBef>
              <a:spcAft>
                <a:spcPct val="0"/>
              </a:spcAft>
              <a:buClr>
                <a:srgbClr val="000000"/>
              </a:buClr>
              <a:buSzPct val="100000"/>
              <a:buFont typeface="Times New Roman" pitchFamily="16" charset="0"/>
              <a:buNone/>
              <a:defRPr sz="1400">
                <a:solidFill>
                  <a:srgbClr val="000000"/>
                </a:solidFill>
                <a:latin typeface="+mn-lt"/>
                <a:ea typeface="+mn-ea"/>
              </a:defRPr>
            </a:lvl9pPr>
          </a:lstStyle>
          <a:p>
            <a:r>
              <a:rPr lang="en-US" sz="2400" kern="0" dirty="0"/>
              <a:t>Current PAR and CSD drafts are available at 802.19 document repository:</a:t>
            </a:r>
          </a:p>
          <a:p>
            <a:endParaRPr lang="en-US" sz="2400" kern="0" dirty="0"/>
          </a:p>
          <a:p>
            <a:pPr marL="342900" indent="-342900">
              <a:buFont typeface="Arial" panose="020B0604020202020204" pitchFamily="34" charset="0"/>
              <a:buChar char="•"/>
            </a:pPr>
            <a:r>
              <a:rPr lang="en-US" sz="2400" b="0" i="0" dirty="0">
                <a:solidFill>
                  <a:srgbClr val="000000"/>
                </a:solidFill>
                <a:effectLst/>
              </a:rPr>
              <a:t>802.19.3a PAR draft </a:t>
            </a:r>
            <a:r>
              <a:rPr lang="en-US" sz="2400" b="0" dirty="0">
                <a:solidFill>
                  <a:schemeClr val="tx1"/>
                </a:solidFill>
              </a:rPr>
              <a:t>(IEEE 802.</a:t>
            </a:r>
            <a:r>
              <a:rPr lang="en-US" sz="2400" b="0" i="0" dirty="0">
                <a:solidFill>
                  <a:schemeClr val="tx1"/>
                </a:solidFill>
                <a:effectLst/>
              </a:rPr>
              <a:t>19-23-0017r03)</a:t>
            </a:r>
          </a:p>
          <a:p>
            <a:pPr marL="342900" indent="-342900">
              <a:buFont typeface="Arial" panose="020B0604020202020204" pitchFamily="34" charset="0"/>
              <a:buChar char="•"/>
            </a:pPr>
            <a:r>
              <a:rPr lang="en-US" sz="2400" b="0" kern="0" dirty="0">
                <a:solidFill>
                  <a:schemeClr val="tx1"/>
                </a:solidFill>
              </a:rPr>
              <a:t>802.19.3a CSD Draft (</a:t>
            </a:r>
            <a:r>
              <a:rPr lang="en-US" sz="2400" b="0" dirty="0">
                <a:solidFill>
                  <a:schemeClr val="tx1"/>
                </a:solidFill>
              </a:rPr>
              <a:t>IEEE 802.</a:t>
            </a:r>
            <a:r>
              <a:rPr lang="en-US" sz="2400" b="0" i="0" dirty="0">
                <a:solidFill>
                  <a:schemeClr val="tx1"/>
                </a:solidFill>
                <a:effectLst/>
              </a:rPr>
              <a:t>19-23-0018r03</a:t>
            </a:r>
            <a:r>
              <a:rPr lang="en-US" sz="2400" b="0" kern="0" dirty="0">
                <a:solidFill>
                  <a:schemeClr val="tx1"/>
                </a:solidFill>
              </a:rPr>
              <a:t>)</a:t>
            </a:r>
          </a:p>
          <a:p>
            <a:pPr marL="342900" indent="-342900">
              <a:buFont typeface="Arial" panose="020B0604020202020204" pitchFamily="34" charset="0"/>
              <a:buChar char="•"/>
            </a:pPr>
            <a:endParaRPr lang="en-US" sz="2400" b="0" kern="0" dirty="0">
              <a:solidFill>
                <a:schemeClr val="tx1"/>
              </a:solidFill>
            </a:endParaRPr>
          </a:p>
          <a:p>
            <a:pPr marL="342900" indent="-342900">
              <a:buFont typeface="Arial" panose="020B0604020202020204" pitchFamily="34" charset="0"/>
              <a:buChar char="•"/>
            </a:pPr>
            <a:endParaRPr lang="en-US" sz="2400" b="0" kern="0" dirty="0">
              <a:solidFill>
                <a:schemeClr val="tx1"/>
              </a:solidFill>
            </a:endParaRPr>
          </a:p>
          <a:p>
            <a:pPr marL="342900" indent="-342900">
              <a:buFont typeface="Arial" panose="020B0604020202020204" pitchFamily="34" charset="0"/>
              <a:buChar char="•"/>
            </a:pPr>
            <a:endParaRPr lang="en-US" sz="2400" b="0" kern="0" dirty="0">
              <a:solidFill>
                <a:schemeClr val="tx1"/>
              </a:solidFill>
            </a:endParaRPr>
          </a:p>
          <a:p>
            <a:pPr marL="342900" indent="-342900">
              <a:buFont typeface="Arial" panose="020B0604020202020204" pitchFamily="34" charset="0"/>
              <a:buChar char="•"/>
            </a:pPr>
            <a:endParaRPr lang="en-US" sz="2400" b="0" kern="0" dirty="0">
              <a:solidFill>
                <a:schemeClr val="tx1"/>
              </a:solidFill>
            </a:endParaRPr>
          </a:p>
          <a:p>
            <a:endParaRPr lang="en-US" sz="2400" kern="0" dirty="0"/>
          </a:p>
          <a:p>
            <a:endParaRPr lang="en-US" sz="2400" kern="0" dirty="0"/>
          </a:p>
        </p:txBody>
      </p:sp>
    </p:spTree>
    <p:extLst>
      <p:ext uri="{BB962C8B-B14F-4D97-AF65-F5344CB8AC3E}">
        <p14:creationId xmlns:p14="http://schemas.microsoft.com/office/powerpoint/2010/main" val="2330703893"/>
      </p:ext>
    </p:extLst>
  </p:cSld>
  <p:clrMapOvr>
    <a:masterClrMapping/>
  </p:clrMapOvr>
</p:sld>
</file>

<file path=ppt/theme/theme1.xml><?xml version="1.0" encoding="utf-8"?>
<a:theme xmlns:a="http://schemas.openxmlformats.org/drawingml/2006/main" name="802-11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D6226DE-9941-4687-A049-5E39BD535331}">
  <ds:schemaRefs>
    <ds:schemaRef ds:uri="http://schemas.microsoft.com/sharepoint/v3/contenttype/forms"/>
  </ds:schemaRefs>
</ds:datastoreItem>
</file>

<file path=customXml/itemProps2.xml><?xml version="1.0" encoding="utf-8"?>
<ds:datastoreItem xmlns:ds="http://schemas.openxmlformats.org/officeDocument/2006/customXml" ds:itemID="{E367D09A-A537-41F5-B62F-4C5A1FAF673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89C679E-BCDB-4A5C-A38F-ECA97E9DDB64}">
  <ds:schemaRefs>
    <ds:schemaRef ds:uri="http://schemas.microsoft.com/office/2006/metadata/properties"/>
    <ds:schemaRef ds:uri="http://purl.org/dc/dcmitype/"/>
    <ds:schemaRef ds:uri="http://www.w3.org/XML/1998/namespace"/>
    <ds:schemaRef ds:uri="http://schemas.microsoft.com/office/2006/documentManagement/types"/>
    <ds:schemaRef ds:uri="http://schemas.openxmlformats.org/package/2006/metadata/core-properties"/>
    <ds:schemaRef ds:uri="ba37140e-f4c5-4a6c-a9b4-20a691ce6c8a"/>
    <ds:schemaRef ds:uri="http://purl.org/dc/terms/"/>
    <ds:schemaRef ds:uri="http://schemas.microsoft.com/office/infopath/2007/PartnerControls"/>
    <ds:schemaRef ds:uri="cc9c437c-ae0c-4066-8d90-a0f7de786127"/>
    <ds:schemaRef ds:uri="http://purl.org/dc/elements/1.1/"/>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
  <TotalTime>31608</TotalTime>
  <Words>302</Words>
  <Application>Microsoft Office PowerPoint</Application>
  <PresentationFormat>Widescreen</PresentationFormat>
  <Paragraphs>55</Paragraphs>
  <Slides>4</Slides>
  <Notes>2</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4</vt:i4>
      </vt:variant>
    </vt:vector>
  </HeadingPairs>
  <TitlesOfParts>
    <vt:vector size="9" baseType="lpstr">
      <vt:lpstr>Arial</vt:lpstr>
      <vt:lpstr>Calibri</vt:lpstr>
      <vt:lpstr>Times New Roman</vt:lpstr>
      <vt:lpstr>802-11 Theme</vt:lpstr>
      <vt:lpstr>Document</vt:lpstr>
      <vt:lpstr>802.19 WG November 2023 Liaison Report</vt:lpstr>
      <vt:lpstr>IEEE 802.19 Overview</vt:lpstr>
      <vt:lpstr>Agenda</vt:lpstr>
      <vt:lpstr>802.19.3a PAR and CSD</vt:lpstr>
    </vt:vector>
  </TitlesOfParts>
  <Company>Ofinno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January 2023 802.19 Liaison Report</dc:title>
  <dc:subject>January 2023</dc:subject>
  <dc:creator/>
  <dc:description>Tuncer Baykas (Ofinno)</dc:description>
  <cp:lastModifiedBy>Tuncer Baykas</cp:lastModifiedBy>
  <cp:revision>52</cp:revision>
  <cp:lastPrinted>1601-01-01T00:00:00Z</cp:lastPrinted>
  <dcterms:created xsi:type="dcterms:W3CDTF">2020-01-12T14:48:27Z</dcterms:created>
  <dcterms:modified xsi:type="dcterms:W3CDTF">2023-11-15T21:33:53Z</dcterms:modified>
  <cp:category>Report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