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6" r:id="rId3"/>
    <p:sldId id="257" r:id="rId4"/>
    <p:sldId id="258" r:id="rId5"/>
    <p:sldId id="267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vi Gidvani" initials="RG" lastIdx="0" clrIdx="0">
    <p:extLst>
      <p:ext uri="{19B8F6BF-5375-455C-9EA6-DF929625EA0E}">
        <p15:presenceInfo xmlns:p15="http://schemas.microsoft.com/office/powerpoint/2012/main" userId="S-1-5-21-191130273-305881739-1540833222-702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>
      <p:cViewPr varScale="1">
        <p:scale>
          <a:sx n="89" d="100"/>
          <a:sy n="89" d="100"/>
        </p:scale>
        <p:origin x="171" y="5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2835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9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6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Ravi Gidvani,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Ravi Gidvani,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Ravi Gidvani,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Ravi Gidvani,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Ravi Gidvani,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Ravi Gidvani,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Ravi Gidvani,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Ravi Gidvani,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Ravi Gidvani,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Ravi Gidvani,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 Sounding Options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Ravi Gidvani,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A675B20-914A-4CD1-9728-89B91044C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058640"/>
              </p:ext>
            </p:extLst>
          </p:nvPr>
        </p:nvGraphicFramePr>
        <p:xfrm>
          <a:off x="1267046" y="2371120"/>
          <a:ext cx="9654953" cy="352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8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39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8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Ravi Gidvani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ravi.gidvani@samsung.com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strike="noStrike" dirty="0">
                          <a:solidFill>
                            <a:schemeClr val="tx1"/>
                          </a:solidFill>
                        </a:rPr>
                        <a:t>Eunsung Jeon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eunsung.jeon@samsung.com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Chulho Chung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ch29.chung@samsung.com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Jung Woon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jw815.lee@samsung.com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Myeongjin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Kim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mj1108.kim@samsung.com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Hunmin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Shin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hunmin.shin@samsung.com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Mark Rison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m.rison@samsung.com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Michail Koundourakis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m.koundou@partner.samsung.com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11187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Ravi Gidvani,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3C867BB-171A-4772-895A-9136DF56D195}"/>
              </a:ext>
            </a:extLst>
          </p:cNvPr>
          <p:cNvSpPr txBox="1">
            <a:spLocks/>
          </p:cNvSpPr>
          <p:nvPr/>
        </p:nvSpPr>
        <p:spPr bwMode="auto">
          <a:xfrm>
            <a:off x="685800" y="1801706"/>
            <a:ext cx="11020647" cy="472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Concept of DL Beamforming was first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introduced in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802.11</a:t>
            </a:r>
            <a:r>
              <a:rPr kumimoji="0" lang="en-US" sz="2000" b="0" i="0" u="none" strike="sng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DL Beamforming consists of two parts</a:t>
            </a:r>
          </a:p>
          <a:p>
            <a:pPr lvl="1" indent="-342900">
              <a:buFontTx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Sounding :- This stage Beamformer exchanges frame sequence with </a:t>
            </a:r>
            <a:r>
              <a:rPr lang="en-US" sz="1600" kern="0" dirty="0" err="1"/>
              <a:t>B</a:t>
            </a:r>
            <a:r>
              <a:rPr lang="en-US" sz="1600" kern="0" dirty="0" err="1">
                <a:solidFill>
                  <a:srgbClr val="000000"/>
                </a:solidFill>
                <a:latin typeface="Times New Roman"/>
              </a:rPr>
              <a:t>eamformee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collect CBR from the station</a:t>
            </a:r>
          </a:p>
          <a:p>
            <a:pPr lvl="1" indent="-342900">
              <a:buFontTx/>
              <a:buChar char="•"/>
              <a:defRPr/>
            </a:pPr>
            <a:r>
              <a:rPr kumimoji="0" lang="en-US" sz="1600" i="0" u="none" kern="0" cap="none" spc="0" normalizeH="0" noProof="0" dirty="0">
                <a:ln>
                  <a:noFill/>
                </a:ln>
                <a:effectLst/>
                <a:uLnTx/>
                <a:uFillTx/>
                <a:latin typeface="Times New Roman"/>
              </a:rPr>
              <a:t>Beamforming</a:t>
            </a:r>
            <a:r>
              <a:rPr kumimoji="0" lang="en-US" sz="160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:- Once the channel info is available, AP uses this info to direct beam formed PPDUs towards stations.</a:t>
            </a:r>
          </a:p>
          <a:p>
            <a:pPr>
              <a:defRPr/>
            </a:pPr>
            <a:endParaRPr lang="en-US" sz="2000" b="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lang="en-US" sz="2000" b="0" kern="0" dirty="0">
                <a:solidFill>
                  <a:srgbClr val="000000"/>
                </a:solidFill>
                <a:latin typeface="Times New Roman"/>
              </a:rPr>
              <a:t>Sounding sequence introduces overhead. This overhead is compensated by improved MCS. </a:t>
            </a:r>
          </a:p>
          <a:p>
            <a:pPr>
              <a:defRPr/>
            </a:pPr>
            <a:endParaRPr lang="en-US" sz="2000" b="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lang="en-US" sz="2000" b="0" kern="0" dirty="0">
                <a:solidFill>
                  <a:srgbClr val="000000"/>
                </a:solidFill>
                <a:latin typeface="Times New Roman"/>
              </a:rPr>
              <a:t>Standards do not mandate / recommend periodicity of sounding sequence. </a:t>
            </a:r>
            <a:r>
              <a:rPr lang="en-US" sz="2000" b="0" kern="0" dirty="0">
                <a:latin typeface="Times New Roman"/>
              </a:rPr>
              <a:t>Beamformer</a:t>
            </a:r>
            <a:r>
              <a:rPr lang="en-US" sz="2000" b="0" kern="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2000" b="0" kern="0" dirty="0">
                <a:solidFill>
                  <a:srgbClr val="000000"/>
                </a:solidFill>
                <a:latin typeface="Times New Roman"/>
              </a:rPr>
              <a:t>can initiate sounding sequence at different intervals depending on its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93973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7387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Issues Observed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Ravi Gidvani,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3C867BB-171A-4772-895A-9136DF56D195}"/>
              </a:ext>
            </a:extLst>
          </p:cNvPr>
          <p:cNvSpPr txBox="1">
            <a:spLocks/>
          </p:cNvSpPr>
          <p:nvPr/>
        </p:nvSpPr>
        <p:spPr bwMode="auto">
          <a:xfrm>
            <a:off x="660399" y="1600201"/>
            <a:ext cx="1102064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2000" b="0" kern="0" dirty="0">
                <a:latin typeface="Times New Roman"/>
              </a:rPr>
              <a:t>It is observed that certain Beamformer implementations will initiate sounding sequences very frequently. This can be a result of unintentional algorithmic behavior, corner conditions or interoperability issue. Such condition can lead to degradation of RX performance.</a:t>
            </a:r>
          </a:p>
          <a:p>
            <a:pPr>
              <a:defRPr/>
            </a:pPr>
            <a:endParaRPr lang="en-US" sz="2000" b="0" kern="0" dirty="0">
              <a:latin typeface="Times New Roman"/>
            </a:endParaRPr>
          </a:p>
          <a:p>
            <a:pPr>
              <a:defRPr/>
            </a:pPr>
            <a:r>
              <a:rPr lang="en-US" sz="2000" b="0" kern="0" dirty="0">
                <a:latin typeface="Times New Roman"/>
              </a:rPr>
              <a:t>There are also conditions wherein after successful sounding,  </a:t>
            </a:r>
            <a:r>
              <a:rPr lang="en-US" sz="2000" b="0" kern="0" dirty="0" err="1">
                <a:latin typeface="Times New Roman"/>
              </a:rPr>
              <a:t>Beamformee</a:t>
            </a:r>
            <a:r>
              <a:rPr lang="en-US" sz="2000" b="0" kern="0" dirty="0">
                <a:latin typeface="Times New Roman"/>
              </a:rPr>
              <a:t> is unable to receive beamformed PPDUs successfully.</a:t>
            </a:r>
          </a:p>
          <a:p>
            <a:pPr>
              <a:defRPr/>
            </a:pPr>
            <a:endParaRPr lang="en-US" sz="2000" b="0" kern="0" dirty="0">
              <a:latin typeface="Times New Roman"/>
            </a:endParaRPr>
          </a:p>
          <a:p>
            <a:pPr>
              <a:defRPr/>
            </a:pPr>
            <a:r>
              <a:rPr lang="en-US" sz="2000" b="0" kern="0" dirty="0">
                <a:latin typeface="Times New Roman"/>
              </a:rPr>
              <a:t>When such conditions detected Beamformer has option of excluding station from beamforming sequence completely. It depends on implementation of </a:t>
            </a:r>
            <a:r>
              <a:rPr lang="en-US" sz="2000" b="0" kern="0" dirty="0" err="1">
                <a:latin typeface="Times New Roman"/>
              </a:rPr>
              <a:t>Beamformer</a:t>
            </a:r>
            <a:r>
              <a:rPr lang="en-US" sz="2000" b="0" kern="0" dirty="0">
                <a:latin typeface="Times New Roman"/>
              </a:rPr>
              <a:t>. However a </a:t>
            </a:r>
            <a:r>
              <a:rPr lang="en-US" sz="2000" b="0" kern="0" dirty="0" err="1">
                <a:latin typeface="Times New Roman"/>
              </a:rPr>
              <a:t>Beamformee</a:t>
            </a:r>
            <a:r>
              <a:rPr lang="en-US" sz="2000" b="0" kern="0" dirty="0">
                <a:latin typeface="Times New Roman"/>
              </a:rPr>
              <a:t> has no such option to temporarily disable sounding.</a:t>
            </a:r>
          </a:p>
          <a:p>
            <a:pPr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There are other conditions such as internal state of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Beamformee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 where in for power saving or memory reasons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Beamformee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 may temporarily want to opt out of beamforming in exchange for lower throughput.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5334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Ravi Gidvani, Samsung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A948094-A5EC-4743-BC9C-ECAF0D20686F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10510284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is provide mechanism for </a:t>
            </a:r>
            <a:r>
              <a:rPr lang="en-US" sz="18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Beamformee</a:t>
            </a:r>
            <a:r>
              <a:rPr lang="en-US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disable beamforming/sounding temporarily.</a:t>
            </a:r>
          </a:p>
          <a:p>
            <a:pPr>
              <a:lnSpc>
                <a:spcPct val="120000"/>
              </a:lnSpc>
            </a:pPr>
            <a:r>
              <a:rPr lang="en-US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possible ways this can be done :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Introducing a single bit to </a:t>
            </a:r>
            <a:r>
              <a:rPr lang="en-US" sz="1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</a:t>
            </a:r>
            <a:r>
              <a:rPr lang="en-US" sz="14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DISABLE_BEAMFORMING. This is will tell beamformer to completely opt in / opt out of beam beamforming completely (i.e. both sounding and beamforming)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Introducing two bits to indicate DISABLE BEAMFORMING (completely disable/enable beamforming) and DISABLE SOUNDING (</a:t>
            </a:r>
            <a:r>
              <a:rPr lang="en-GB" sz="1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implicit </a:t>
            </a:r>
            <a:r>
              <a:rPr lang="en-GB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stale CSI Beamforming when set) 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peer. This may also need corresponding Capability bits to be added in MAC or PHY capability.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Introducing three bits to indicate DISABLE SU_BEAMFORMING (completely disable/enable beamforming for SU beamforming), DISABLE MU_BEAMFORMING (completely disable/enable beamforming for MU beamforming) and DISABLE SOUNDING (</a:t>
            </a:r>
            <a:r>
              <a:rPr lang="en-GB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en-GB" sz="1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implicit </a:t>
            </a:r>
            <a:r>
              <a:rPr lang="en-GB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stale CSI Beamforming when set) 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peer. This may also need corresponding Capability bits to be added in MAC or PHY capability.</a:t>
            </a:r>
          </a:p>
          <a:p>
            <a:pPr>
              <a:lnSpc>
                <a:spcPct val="120000"/>
              </a:lnSpc>
            </a:pPr>
            <a:r>
              <a:rPr lang="en-US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concept exists for </a:t>
            </a:r>
            <a:r>
              <a:rPr lang="en-US" sz="18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Disabling</a:t>
            </a:r>
            <a:r>
              <a:rPr lang="en-US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trigger where a station can opt out of triggered access under conditions when station finds it more beneficial to stay in OFDM mode instead of OFDMA.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5334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Changes To Standard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Ravi Gidvani, Samsung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A948094-A5EC-4743-BC9C-ECAF0D20686F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10510284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Options to introduce bits to disable beamforming/sounding temporarily are as follows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OMN fields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OMN Action </a:t>
            </a:r>
            <a:r>
              <a:rPr lang="en-US" sz="1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 indication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NEW Action </a:t>
            </a:r>
            <a:r>
              <a:rPr lang="en-US" sz="1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rame and/or new operating </a:t>
            </a:r>
            <a:r>
              <a:rPr lang="en-GB" sz="1400" kern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ndications</a:t>
            </a:r>
            <a:endParaRPr lang="en-US" sz="1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Capability bits can be one bit per capability depending on which option group decides.</a:t>
            </a:r>
          </a:p>
        </p:txBody>
      </p:sp>
    </p:spTree>
    <p:extLst>
      <p:ext uri="{BB962C8B-B14F-4D97-AF65-F5344CB8AC3E}">
        <p14:creationId xmlns:p14="http://schemas.microsoft.com/office/powerpoint/2010/main" val="2680155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IEEE Std </a:t>
            </a:r>
            <a:r>
              <a:rPr lang="en-US" sz="1800" dirty="0">
                <a:solidFill>
                  <a:schemeClr val="tx1"/>
                </a:solidFill>
              </a:rPr>
              <a:t>802.11™-2020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IEEE P802.11be™/D4.0 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Ravi Gidvani,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19760</TotalTime>
  <Words>716</Words>
  <Application>Microsoft Office PowerPoint</Application>
  <PresentationFormat>Widescreen</PresentationFormat>
  <Paragraphs>112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Gothic</vt:lpstr>
      <vt:lpstr>Arial</vt:lpstr>
      <vt:lpstr>Arial Unicode MS</vt:lpstr>
      <vt:lpstr>Times New Roman</vt:lpstr>
      <vt:lpstr>Office Theme</vt:lpstr>
      <vt:lpstr>DL Sounding Options</vt:lpstr>
      <vt:lpstr>Background</vt:lpstr>
      <vt:lpstr>Issues Observed</vt:lpstr>
      <vt:lpstr>Proposal</vt:lpstr>
      <vt:lpstr>Changes To Standard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Ravi Gidvani</dc:creator>
  <cp:keywords/>
  <cp:lastModifiedBy>Ravi Gidvani</cp:lastModifiedBy>
  <cp:revision>20</cp:revision>
  <cp:lastPrinted>1601-01-01T00:00:00Z</cp:lastPrinted>
  <dcterms:created xsi:type="dcterms:W3CDTF">2023-10-18T00:07:29Z</dcterms:created>
  <dcterms:modified xsi:type="dcterms:W3CDTF">2023-11-13T19:07:59Z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