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8" autoAdjust="0"/>
    <p:restoredTop sz="94660"/>
  </p:normalViewPr>
  <p:slideViewPr>
    <p:cSldViewPr>
      <p:cViewPr varScale="1">
        <p:scale>
          <a:sx n="114" d="100"/>
          <a:sy n="114" d="100"/>
        </p:scale>
        <p:origin x="63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0C30588-021A-4C3F-9526-293A5A105AC7}"/>
    <pc:docChg chg="modSld">
      <pc:chgData name="Alfred Asterjadhi" userId="39de57b9-85c0-4fd1-aaac-8ca2b6560ad0" providerId="ADAL" clId="{00C30588-021A-4C3F-9526-293A5A105AC7}" dt="2023-11-17T23:23:31.541" v="1" actId="20577"/>
      <pc:docMkLst>
        <pc:docMk/>
      </pc:docMkLst>
      <pc:sldChg chg="modSp mod">
        <pc:chgData name="Alfred Asterjadhi" userId="39de57b9-85c0-4fd1-aaac-8ca2b6560ad0" providerId="ADAL" clId="{00C30588-021A-4C3F-9526-293A5A105AC7}" dt="2023-11-17T23:23:31.541" v="1" actId="20577"/>
        <pc:sldMkLst>
          <pc:docMk/>
          <pc:sldMk cId="2353208408" sldId="265"/>
        </pc:sldMkLst>
        <pc:graphicFrameChg chg="modGraphic">
          <ac:chgData name="Alfred Asterjadhi" userId="39de57b9-85c0-4fd1-aaac-8ca2b6560ad0" providerId="ADAL" clId="{00C30588-021A-4C3F-9526-293A5A105AC7}" dt="2023-11-17T23:23:31.541" v="1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802.11-23/2053r5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Alfred Asterjadhi,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802.11-23/2053r5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Alfred Asterjadhi,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5-25-00be-ieee-802-11be-lb27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18-64-00be-ieee-802-11be-cc36-comments.xlsx" TargetMode="External"/><Relationship Id="rId5" Type="http://schemas.openxmlformats.org/officeDocument/2006/relationships/hyperlink" Target="https://mentor.ieee.org/802.11/dcn/22/11-22-0971-53-00be-ieee-802-11be-lb266-comments.xlsx" TargetMode="External"/><Relationship Id="rId4" Type="http://schemas.openxmlformats.org/officeDocument/2006/relationships/hyperlink" Target="https://mentor.ieee.org/802.11/dcn/23/11-23-0272-36-00be-ieee-802-11be-lb271-comment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3"/>
              </a:rPr>
              <a:t>https://mentor.ieee.org/802.11/dcn/23/11-23-1375-25-00be-ieee-802-11be-lb275-comments.xlsx</a:t>
            </a:r>
            <a:endParaRPr lang="en-GB" sz="2000" dirty="0"/>
          </a:p>
          <a:p>
            <a:r>
              <a:rPr lang="en-GB" sz="2000" dirty="0">
                <a:hlinkClick r:id="rId4"/>
              </a:rPr>
              <a:t>https://mentor.ieee.org/802.11/dcn/23/11-23-0272-36-00be-ieee-802-11be-lb271-comments.xlsx</a:t>
            </a:r>
            <a:endParaRPr lang="en-GB" sz="2000" dirty="0"/>
          </a:p>
          <a:p>
            <a:r>
              <a:rPr lang="en-GB" sz="2000" dirty="0">
                <a:hlinkClick r:id="rId5"/>
              </a:rPr>
              <a:t>https://mentor.ieee.org/802.11/dcn/22/11-22-0971-53-00be-ieee-802-11be-lb266-comments.xlsx</a:t>
            </a:r>
            <a:endParaRPr lang="en-GB" sz="2000" dirty="0"/>
          </a:p>
          <a:p>
            <a:r>
              <a:rPr lang="en-GB" sz="2000" dirty="0">
                <a:hlinkClick r:id="rId6"/>
              </a:rPr>
              <a:t>https://mentor.ieee.org/802.11/dcn/21/11-21-1018-64-00be-ieee-802-11be-cc36-comments.xlsx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group on 17th November </a:t>
            </a:r>
            <a:r>
              <a:rPr lang="en-GB" dirty="0">
                <a:ea typeface="ＭＳ Ｐゴシック" pitchFamily="34" charset="-128"/>
              </a:rPr>
              <a:t>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Working Group:  123 – Yes; 0 – No; 5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4087" y="707351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60703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806783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67902"/>
              </p:ext>
            </p:extLst>
          </p:nvPr>
        </p:nvGraphicFramePr>
        <p:xfrm>
          <a:off x="1847528" y="1531028"/>
          <a:ext cx="8568951" cy="49276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Yusuke Tanaka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Massinissa Lalam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Qi Wang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Brian Hart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Joseph Levy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Carlos H Aldana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n-lt"/>
                        </a:rPr>
                        <a:t>Mark 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Sanghyun Kim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347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Sidharth Thakur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05070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6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774606"/>
          </a:xfrm>
        </p:spPr>
        <p:txBody>
          <a:bodyPr/>
          <a:lstStyle/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Henry Ptasinski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BSS transition for multi-link device (MLD) 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Ryuichi Hirata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 fragmentation for MLD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Yusuke Tanaka 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 fragmentation for MLD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Hamilton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MIB variables, Non-MLD to MLD transition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Massinissa Lalam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MIB variables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Harkins – SAE entity definition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Arik Klein	 – MIB variables, AP removal timer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 Wang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enhanced multi-link single radio (eMLSR)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Brian Ha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 – Various topics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 Levy*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Authenticator address for MLD, BSS transition for MLD, group addressed delivery for MLD 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Carlos Aldana*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Uplink signaling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Rison* – Various topics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algn="l" rtl="0" eaLnBrk="1" fontAlgn="b" latinLnBrk="0" hangingPunct="1">
              <a:spcBef>
                <a:spcPts val="40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Sanghyun Kim*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Multi Link Traffic Indication, TID to link mapping, TWT negotiation, </a:t>
            </a:r>
            <a:endParaRPr lang="en-US" sz="1600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fontAlgn="b">
              <a:spcBef>
                <a:spcPts val="40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Sidharth Thakur*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eMLSR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strike="noStrike" dirty="0">
                <a:effectLst/>
              </a:rPr>
              <a:t>* Did not receiv</a:t>
            </a:r>
            <a:r>
              <a:rPr lang="en-US" sz="1400" b="0" dirty="0"/>
              <a:t>e response regarding the list of unsatisfied comments.</a:t>
            </a:r>
            <a:endParaRPr lang="en-US" sz="1400" b="0" i="0" u="none" strike="noStrike" dirty="0">
              <a:effectLst/>
            </a:endParaRPr>
          </a:p>
          <a:p>
            <a:pPr fontAlgn="b"/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75204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75757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Teleconference to review result of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5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3038</TotalTime>
  <Words>815</Words>
  <Application>Microsoft Office PowerPoint</Application>
  <PresentationFormat>Widescreen</PresentationFormat>
  <Paragraphs>223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67</cp:revision>
  <cp:lastPrinted>1601-01-01T00:00:00Z</cp:lastPrinted>
  <dcterms:created xsi:type="dcterms:W3CDTF">2019-11-09T15:46:46Z</dcterms:created>
  <dcterms:modified xsi:type="dcterms:W3CDTF">2023-11-17T23:23:34Z</dcterms:modified>
</cp:coreProperties>
</file>