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98" autoAdjust="0"/>
    <p:restoredTop sz="94660"/>
  </p:normalViewPr>
  <p:slideViewPr>
    <p:cSldViewPr>
      <p:cViewPr varScale="1">
        <p:scale>
          <a:sx n="94" d="100"/>
          <a:sy n="94" d="100"/>
        </p:scale>
        <p:origin x="115" y="29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802.11-23/2053r5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Alfred Asterjadhi,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802.11-23/2053r5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Alfred Asterjadhi,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802.11-23/2053r5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Alfred Asterjadhi,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802.11-23/2053r5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Alfred Asterjadhi,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802.11-23/2053r5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Alfred Asterjadhi,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802.11-23/2053r5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75-25-00be-ieee-802-11be-lb275-comment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18-64-00be-ieee-802-11be-cc36-comments.xlsx" TargetMode="External"/><Relationship Id="rId5" Type="http://schemas.openxmlformats.org/officeDocument/2006/relationships/hyperlink" Target="https://mentor.ieee.org/802.11/dcn/22/11-22-0971-53-00be-ieee-802-11be-lb266-comments.xlsx" TargetMode="External"/><Relationship Id="rId4" Type="http://schemas.openxmlformats.org/officeDocument/2006/relationships/hyperlink" Target="https://mentor.ieee.org/802.11/dcn/23/11-23-0272-36-00be-ieee-802-11be-lb271-comments.xls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P802.11be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070382"/>
              </p:ext>
            </p:extLst>
          </p:nvPr>
        </p:nvGraphicFramePr>
        <p:xfrm>
          <a:off x="1119188" y="2859088"/>
          <a:ext cx="10217150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9873" imgH="2747724" progId="Word.Document.8">
                  <p:embed/>
                </p:oleObj>
              </mc:Choice>
              <mc:Fallback>
                <p:oleObj name="Document" r:id="rId3" imgW="10429873" imgH="27477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689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3"/>
              </a:rPr>
              <a:t>https://mentor.ieee.org/802.11/dcn/23/11-23-1375-25-00be-ieee-802-11be-lb275-comments.xlsx</a:t>
            </a:r>
            <a:endParaRPr lang="en-GB" sz="2000" dirty="0"/>
          </a:p>
          <a:p>
            <a:r>
              <a:rPr lang="en-GB" sz="2000" dirty="0">
                <a:hlinkClick r:id="rId4"/>
              </a:rPr>
              <a:t>https://mentor.ieee.org/802.11/dcn/23/11-23-0272-36-00be-ieee-802-11be-lb271-comments.xlsx</a:t>
            </a:r>
            <a:endParaRPr lang="en-GB" sz="2000" dirty="0"/>
          </a:p>
          <a:p>
            <a:r>
              <a:rPr lang="en-GB" sz="2000" dirty="0">
                <a:hlinkClick r:id="rId5"/>
              </a:rPr>
              <a:t>https://mentor.ieee.org/802.11/dcn/22/11-22-0971-53-00be-ieee-802-11be-lb266-comments.xlsx</a:t>
            </a:r>
            <a:endParaRPr lang="en-GB" sz="2000" dirty="0"/>
          </a:p>
          <a:p>
            <a:r>
              <a:rPr lang="en-GB" sz="2000" dirty="0">
                <a:hlinkClick r:id="rId6"/>
              </a:rPr>
              <a:t>https://mentor.ieee.org/802.11/dcn/21/11-21-1018-64-00be-ieee-802-11be-cc36-comments.xlsx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P80211be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group on 17th November </a:t>
            </a:r>
            <a:r>
              <a:rPr lang="en-GB" dirty="0">
                <a:ea typeface="ＭＳ Ｐゴシック" pitchFamily="34" charset="-128"/>
              </a:rPr>
              <a:t>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Working Group:  123 – Yes; 0 – No; 5 – Abstain.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80211be completed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ballot results on Draft 3.0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12900+ comments received on drafts 0.1 to 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4087" y="707351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736140"/>
              </p:ext>
            </p:extLst>
          </p:nvPr>
        </p:nvGraphicFramePr>
        <p:xfrm>
          <a:off x="1199456" y="1843370"/>
          <a:ext cx="9914838" cy="31415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7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275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654733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4120 (3323 T, 706 E, 91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3343 (2315 T, 929 E, 99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1128 (797 T, 272 E, 59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Technical comments by commenter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767902"/>
              </p:ext>
            </p:extLst>
          </p:nvPr>
        </p:nvGraphicFramePr>
        <p:xfrm>
          <a:off x="1847528" y="1531028"/>
          <a:ext cx="8568951" cy="49276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975592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18320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47900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3177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Henry Ptasinski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Ryuichi Hirata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Yusuke Tanaka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Mark Hamilton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Massinissa Lalam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Dan Harkins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901109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Arik Klein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83004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Qi Wang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74282"/>
                  </a:ext>
                </a:extLst>
              </a:tr>
              <a:tr h="342645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Brian Hart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2964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Joseph Levy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2951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Carlos H Aldana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6626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n-lt"/>
                        </a:rPr>
                        <a:t>Mark Rison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431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Sanghyun Kim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347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Sidharth Thakur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405070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434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470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060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Technical Comments – Topics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774606"/>
          </a:xfrm>
        </p:spPr>
        <p:txBody>
          <a:bodyPr/>
          <a:lstStyle/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Henry Ptasinski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BSS transition for multi-link device (MLD) </a:t>
            </a:r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Ryuichi Hirata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Dynamic fragmentation for MLD</a:t>
            </a:r>
          </a:p>
          <a:p>
            <a:pPr fontAlgn="b">
              <a:spcBef>
                <a:spcPts val="400"/>
              </a:spcBef>
            </a:pP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Yusuke Tanaka – </a:t>
            </a: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Dynamic fragmentation for MLD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 Hamilton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MIB variables, Non-MLD to MLD transition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Massinissa Lalam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MIB variables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Harkins – SAE entity definition</a:t>
            </a:r>
          </a:p>
          <a:p>
            <a:pPr fontAlgn="b">
              <a:spcBef>
                <a:spcPts val="400"/>
              </a:spcBef>
            </a:pP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Arik Klein	 – MIB variables, AP removal timer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Qi Wang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enhanced multi-link single radio (eMLSR)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Brian Ha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 – Various topics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Joseph Levy*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Authenticator address for MLD, BSS transition for MLD, group addressed delivery for MLD 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Carlos Aldana*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Uplink signaling</a:t>
            </a:r>
          </a:p>
          <a:p>
            <a:pPr fontAlgn="b">
              <a:spcBef>
                <a:spcPts val="400"/>
              </a:spcBef>
            </a:pP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 Rison* – Various topics</a:t>
            </a:r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algn="l" rtl="0" eaLnBrk="1" fontAlgn="b" latinLnBrk="0" hangingPunct="1">
              <a:spcBef>
                <a:spcPts val="400"/>
              </a:spcBef>
              <a:spcAft>
                <a:spcPts val="0"/>
              </a:spcAft>
            </a:pPr>
            <a:r>
              <a:rPr lang="en-CA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Sanghyun Kim*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Multi Link Traffic Indication, TID to link mapping, TWT negotiation, </a:t>
            </a:r>
            <a:endParaRPr lang="en-US" sz="1600" b="0" i="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fontAlgn="b">
              <a:spcBef>
                <a:spcPts val="400"/>
              </a:spcBef>
              <a:spcAft>
                <a:spcPts val="0"/>
              </a:spcAft>
            </a:pPr>
            <a:r>
              <a:rPr lang="en-CA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Sidharth Thakur*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eMLSR</a:t>
            </a: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en-US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strike="noStrike" dirty="0">
                <a:effectLst/>
              </a:rPr>
              <a:t>* Did not receiv</a:t>
            </a:r>
            <a:r>
              <a:rPr lang="en-US" sz="1400" b="0" dirty="0"/>
              <a:t>e response regarding the list of unsatisfied comments.</a:t>
            </a:r>
            <a:endParaRPr lang="en-US" sz="1400" b="0" i="0" u="none" strike="noStrike" dirty="0">
              <a:effectLst/>
            </a:endParaRPr>
          </a:p>
          <a:p>
            <a:pPr fontAlgn="b"/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comments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/>
              <a:t>Alfred Asterjadhi, Qualcomm Inc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94A7CD5-73BC-10AB-5336-3FFA441B8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475204"/>
              </p:ext>
            </p:extLst>
          </p:nvPr>
        </p:nvGraphicFramePr>
        <p:xfrm>
          <a:off x="8077200" y="3061605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400" imgH="788760" progId="Excel.Sheet.12">
                  <p:embed/>
                </p:oleObj>
              </mc:Choice>
              <mc:Fallback>
                <p:oleObj name="Worksheet" showAsIcon="1" r:id="rId2" imgW="914400" imgH="788760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94A7CD5-73BC-10AB-5336-3FFA441B86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77200" y="3061605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TGbe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575757"/>
              </p:ext>
            </p:extLst>
          </p:nvPr>
        </p:nvGraphicFramePr>
        <p:xfrm>
          <a:off x="1631505" y="2002497"/>
          <a:ext cx="8527437" cy="3235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Third Recirculation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November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December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Teleconference to review result of recirculation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51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Initial SA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February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Second SA Ballot Recirculation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Third SA Ballot Recirculation (D7.0)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August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EC approval to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December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3036</TotalTime>
  <Words>815</Words>
  <Application>Microsoft Office PowerPoint</Application>
  <PresentationFormat>Widescreen</PresentationFormat>
  <Paragraphs>223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Worksheet</vt:lpstr>
      <vt:lpstr>P802.11be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Technical comments by commenter</vt:lpstr>
      <vt:lpstr>Unsatisfied Technical Comments – Topics</vt:lpstr>
      <vt:lpstr>Unsatisfied comments</vt:lpstr>
      <vt:lpstr>TGbe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Report to EC on Conditional Approval to go to SA Ballot</dc:title>
  <dc:creator>Alfred Asterjadhi</dc:creator>
  <cp:keywords>11-23/1041r1</cp:keywords>
  <cp:lastModifiedBy>Stephen McCann</cp:lastModifiedBy>
  <cp:revision>66</cp:revision>
  <cp:lastPrinted>1601-01-01T00:00:00Z</cp:lastPrinted>
  <dcterms:created xsi:type="dcterms:W3CDTF">2019-11-09T15:46:46Z</dcterms:created>
  <dcterms:modified xsi:type="dcterms:W3CDTF">2023-11-17T22:28:10Z</dcterms:modified>
</cp:coreProperties>
</file>