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65" r:id="rId5"/>
    <p:sldId id="266" r:id="rId6"/>
    <p:sldId id="269" r:id="rId7"/>
    <p:sldId id="280" r:id="rId8"/>
    <p:sldId id="278" r:id="rId9"/>
    <p:sldId id="279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420BF9-480C-42F1-93D6-3B14D50F8B4C}" v="26" dt="2023-11-16T23:19:47.3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09" autoAdjust="0"/>
    <p:restoredTop sz="94660"/>
  </p:normalViewPr>
  <p:slideViewPr>
    <p:cSldViewPr>
      <p:cViewPr varScale="1">
        <p:scale>
          <a:sx n="112" d="100"/>
          <a:sy n="112" d="100"/>
        </p:scale>
        <p:origin x="120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2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DC420BF9-480C-42F1-93D6-3B14D50F8B4C}"/>
    <pc:docChg chg="undo redo custSel modSld modMainMaster">
      <pc:chgData name="Alfred Asterjadhi" userId="39de57b9-85c0-4fd1-aaac-8ca2b6560ad0" providerId="ADAL" clId="{DC420BF9-480C-42F1-93D6-3B14D50F8B4C}" dt="2023-11-16T23:26:42.048" v="1339" actId="20577"/>
      <pc:docMkLst>
        <pc:docMk/>
      </pc:docMkLst>
      <pc:sldChg chg="modSp mod">
        <pc:chgData name="Alfred Asterjadhi" userId="39de57b9-85c0-4fd1-aaac-8ca2b6560ad0" providerId="ADAL" clId="{DC420BF9-480C-42F1-93D6-3B14D50F8B4C}" dt="2023-11-15T06:01:26.080" v="1070" actId="20577"/>
        <pc:sldMkLst>
          <pc:docMk/>
          <pc:sldMk cId="0" sldId="256"/>
        </pc:sldMkLst>
        <pc:spChg chg="mod">
          <ac:chgData name="Alfred Asterjadhi" userId="39de57b9-85c0-4fd1-aaac-8ca2b6560ad0" providerId="ADAL" clId="{DC420BF9-480C-42F1-93D6-3B14D50F8B4C}" dt="2023-11-13T18:13:07.145" v="12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5T06:01:26.080" v="107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5T06:01:20.239" v="1069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Alfred Asterjadhi" userId="39de57b9-85c0-4fd1-aaac-8ca2b6560ad0" providerId="ADAL" clId="{DC420BF9-480C-42F1-93D6-3B14D50F8B4C}" dt="2023-11-13T18:12:24.914" v="4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Alfred Asterjadhi" userId="39de57b9-85c0-4fd1-aaac-8ca2b6560ad0" providerId="ADAL" clId="{DC420BF9-480C-42F1-93D6-3B14D50F8B4C}" dt="2023-11-13T18:14:26.191" v="72" actId="20577"/>
        <pc:sldMkLst>
          <pc:docMk/>
          <pc:sldMk cId="0" sldId="257"/>
        </pc:sldMkLst>
        <pc:spChg chg="mod">
          <ac:chgData name="Alfred Asterjadhi" userId="39de57b9-85c0-4fd1-aaac-8ca2b6560ad0" providerId="ADAL" clId="{DC420BF9-480C-42F1-93D6-3B14D50F8B4C}" dt="2023-11-13T18:13:12.852" v="13"/>
          <ac:spMkLst>
            <pc:docMk/>
            <pc:sldMk cId="0" sldId="257"/>
            <ac:spMk id="4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4:26.191" v="72" actId="20577"/>
          <ac:spMkLst>
            <pc:docMk/>
            <pc:sldMk cId="0" sldId="257"/>
            <ac:spMk id="5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4:15.589" v="41" actId="20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DC420BF9-480C-42F1-93D6-3B14D50F8B4C}" dt="2023-11-13T18:42:49.819" v="353" actId="207"/>
        <pc:sldMkLst>
          <pc:docMk/>
          <pc:sldMk cId="0" sldId="264"/>
        </pc:sldMkLst>
        <pc:spChg chg="mod">
          <ac:chgData name="Alfred Asterjadhi" userId="39de57b9-85c0-4fd1-aaac-8ca2b6560ad0" providerId="ADAL" clId="{DC420BF9-480C-42F1-93D6-3B14D50F8B4C}" dt="2023-11-13T18:13:23.575" v="21"/>
          <ac:spMkLst>
            <pc:docMk/>
            <pc:sldMk cId="0" sldId="264"/>
            <ac:spMk id="4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4:52.348" v="80"/>
          <ac:spMkLst>
            <pc:docMk/>
            <pc:sldMk cId="0" sldId="264"/>
            <ac:spMk id="5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42:49.819" v="353" actId="207"/>
          <ac:spMkLst>
            <pc:docMk/>
            <pc:sldMk cId="0" sldId="264"/>
            <ac:spMk id="11265" creationId="{00000000-0000-0000-0000-000000000000}"/>
          </ac:spMkLst>
        </pc:spChg>
      </pc:sldChg>
      <pc:sldChg chg="modSp mod">
        <pc:chgData name="Alfred Asterjadhi" userId="39de57b9-85c0-4fd1-aaac-8ca2b6560ad0" providerId="ADAL" clId="{DC420BF9-480C-42F1-93D6-3B14D50F8B4C}" dt="2023-11-16T01:46:58.405" v="1289" actId="20577"/>
        <pc:sldMkLst>
          <pc:docMk/>
          <pc:sldMk cId="2353208408" sldId="265"/>
        </pc:sldMkLst>
        <pc:spChg chg="mod">
          <ac:chgData name="Alfred Asterjadhi" userId="39de57b9-85c0-4fd1-aaac-8ca2b6560ad0" providerId="ADAL" clId="{DC420BF9-480C-42F1-93D6-3B14D50F8B4C}" dt="2023-11-13T18:14:36.293" v="74"/>
          <ac:spMkLst>
            <pc:docMk/>
            <pc:sldMk cId="2353208408" sldId="265"/>
            <ac:spMk id="5" creationId="{3D15E7A8-002B-8E43-A24D-CCA02E347C5F}"/>
          </ac:spMkLst>
        </pc:spChg>
        <pc:spChg chg="mod">
          <ac:chgData name="Alfred Asterjadhi" userId="39de57b9-85c0-4fd1-aaac-8ca2b6560ad0" providerId="ADAL" clId="{DC420BF9-480C-42F1-93D6-3B14D50F8B4C}" dt="2023-11-13T18:13:15.486" v="15"/>
          <ac:spMkLst>
            <pc:docMk/>
            <pc:sldMk cId="2353208408" sldId="265"/>
            <ac:spMk id="6" creationId="{2FBC3311-CE7A-E249-8A24-1037354EB10E}"/>
          </ac:spMkLst>
        </pc:spChg>
        <pc:graphicFrameChg chg="modGraphic">
          <ac:chgData name="Alfred Asterjadhi" userId="39de57b9-85c0-4fd1-aaac-8ca2b6560ad0" providerId="ADAL" clId="{DC420BF9-480C-42F1-93D6-3B14D50F8B4C}" dt="2023-11-16T01:46:58.405" v="1289" actId="20577"/>
          <ac:graphicFrameMkLst>
            <pc:docMk/>
            <pc:sldMk cId="2353208408" sldId="265"/>
            <ac:graphicFrameMk id="7" creationId="{A8D5A3CE-0519-484A-AF51-C2E8DAC5EC4F}"/>
          </ac:graphicFrameMkLst>
        </pc:graphicFrameChg>
      </pc:sldChg>
      <pc:sldChg chg="modSp mod">
        <pc:chgData name="Alfred Asterjadhi" userId="39de57b9-85c0-4fd1-aaac-8ca2b6560ad0" providerId="ADAL" clId="{DC420BF9-480C-42F1-93D6-3B14D50F8B4C}" dt="2023-11-13T18:57:13.979" v="411" actId="207"/>
        <pc:sldMkLst>
          <pc:docMk/>
          <pc:sldMk cId="3628597883" sldId="266"/>
        </pc:sldMkLst>
        <pc:spChg chg="mod">
          <ac:chgData name="Alfred Asterjadhi" userId="39de57b9-85c0-4fd1-aaac-8ca2b6560ad0" providerId="ADAL" clId="{DC420BF9-480C-42F1-93D6-3B14D50F8B4C}" dt="2023-11-13T18:13:16.704" v="16"/>
          <ac:spMkLst>
            <pc:docMk/>
            <pc:sldMk cId="3628597883" sldId="266"/>
            <ac:spMk id="2" creationId="{AD19730A-F013-2444-8C43-12ECF4E86A12}"/>
          </ac:spMkLst>
        </pc:spChg>
        <pc:spChg chg="mod">
          <ac:chgData name="Alfred Asterjadhi" userId="39de57b9-85c0-4fd1-aaac-8ca2b6560ad0" providerId="ADAL" clId="{DC420BF9-480C-42F1-93D6-3B14D50F8B4C}" dt="2023-11-13T18:14:38.940" v="75"/>
          <ac:spMkLst>
            <pc:docMk/>
            <pc:sldMk cId="3628597883" sldId="266"/>
            <ac:spMk id="3" creationId="{4F579922-A0BE-A942-89EB-221739D509EE}"/>
          </ac:spMkLst>
        </pc:spChg>
        <pc:spChg chg="mod">
          <ac:chgData name="Alfred Asterjadhi" userId="39de57b9-85c0-4fd1-aaac-8ca2b6560ad0" providerId="ADAL" clId="{DC420BF9-480C-42F1-93D6-3B14D50F8B4C}" dt="2023-11-13T18:57:13.979" v="411" actId="207"/>
          <ac:spMkLst>
            <pc:docMk/>
            <pc:sldMk cId="3628597883" sldId="266"/>
            <ac:spMk id="7" creationId="{B03842A8-B690-E941-A8D1-30EF0D47653C}"/>
          </ac:spMkLst>
        </pc:spChg>
        <pc:graphicFrameChg chg="mod modGraphic">
          <ac:chgData name="Alfred Asterjadhi" userId="39de57b9-85c0-4fd1-aaac-8ca2b6560ad0" providerId="ADAL" clId="{DC420BF9-480C-42F1-93D6-3B14D50F8B4C}" dt="2023-11-13T18:57:11.086" v="410" actId="20577"/>
          <ac:graphicFrameMkLst>
            <pc:docMk/>
            <pc:sldMk cId="3628597883" sldId="266"/>
            <ac:graphicFrameMk id="8" creationId="{2B08D061-F5D4-4246-AA41-02F06B62EF07}"/>
          </ac:graphicFrameMkLst>
        </pc:graphicFrameChg>
      </pc:sldChg>
      <pc:sldChg chg="addSp delSp modSp mod chgLayout">
        <pc:chgData name="Alfred Asterjadhi" userId="39de57b9-85c0-4fd1-aaac-8ca2b6560ad0" providerId="ADAL" clId="{DC420BF9-480C-42F1-93D6-3B14D50F8B4C}" dt="2023-11-13T19:07:14.520" v="523" actId="20577"/>
        <pc:sldMkLst>
          <pc:docMk/>
          <pc:sldMk cId="2875752128" sldId="267"/>
        </pc:sldMkLst>
        <pc:spChg chg="mod or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2" creationId="{03BE0662-342D-0047-B893-C7F52E87D0AE}"/>
          </ac:spMkLst>
        </pc:spChg>
        <pc:spChg chg="mod ord">
          <ac:chgData name="Alfred Asterjadhi" userId="39de57b9-85c0-4fd1-aaac-8ca2b6560ad0" providerId="ADAL" clId="{DC420BF9-480C-42F1-93D6-3B14D50F8B4C}" dt="2023-11-13T19:07:14.520" v="523" actId="20577"/>
          <ac:spMkLst>
            <pc:docMk/>
            <pc:sldMk cId="2875752128" sldId="267"/>
            <ac:spMk id="3" creationId="{3410BB9F-DF7D-7B4D-B27C-54DBD5030D8C}"/>
          </ac:spMkLst>
        </pc:spChg>
        <pc:spChg chg="mod or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4" creationId="{7329993B-0BD8-FE40-998A-4BA4FD54811C}"/>
          </ac:spMkLst>
        </pc:spChg>
        <pc:spChg chg="mod or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5" creationId="{9D232E9E-83C1-C841-BA21-16700F554E7E}"/>
          </ac:spMkLst>
        </pc:spChg>
        <pc:spChg chg="mod or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6" creationId="{E6E68E77-2030-2644-ACA0-6A2A18D87D62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7" creationId="{3D32DB9C-58DA-A943-C1BB-E6C7D1ABF17E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8" creationId="{1F274361-AAEC-2A8F-D526-CD1B63C5F089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9" creationId="{B11EE8EE-B536-772C-FE6C-9EBA12858C5C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10" creationId="{03D642FD-A9A8-6908-2A96-2DA773DFE7A0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11" creationId="{93C37D53-16E2-3DA2-612E-2A6AE4E93392}"/>
          </ac:spMkLst>
        </pc:spChg>
      </pc:sldChg>
      <pc:sldChg chg="modSp mod">
        <pc:chgData name="Alfred Asterjadhi" userId="39de57b9-85c0-4fd1-aaac-8ca2b6560ad0" providerId="ADAL" clId="{DC420BF9-480C-42F1-93D6-3B14D50F8B4C}" dt="2023-11-16T00:15:09.410" v="1091" actId="20577"/>
        <pc:sldMkLst>
          <pc:docMk/>
          <pc:sldMk cId="1147634876" sldId="269"/>
        </pc:sldMkLst>
        <pc:spChg chg="mod">
          <ac:chgData name="Alfred Asterjadhi" userId="39de57b9-85c0-4fd1-aaac-8ca2b6560ad0" providerId="ADAL" clId="{DC420BF9-480C-42F1-93D6-3B14D50F8B4C}" dt="2023-11-13T18:42:39.909" v="349" actId="207"/>
          <ac:spMkLst>
            <pc:docMk/>
            <pc:sldMk cId="1147634876" sldId="269"/>
            <ac:spMk id="2" creationId="{349631F7-3AD8-C648-BFEB-0F0B60AEF0A3}"/>
          </ac:spMkLst>
        </pc:spChg>
        <pc:spChg chg="mod">
          <ac:chgData name="Alfred Asterjadhi" userId="39de57b9-85c0-4fd1-aaac-8ca2b6560ad0" providerId="ADAL" clId="{DC420BF9-480C-42F1-93D6-3B14D50F8B4C}" dt="2023-11-13T18:13:17.921" v="17"/>
          <ac:spMkLst>
            <pc:docMk/>
            <pc:sldMk cId="1147634876" sldId="269"/>
            <ac:spMk id="3" creationId="{C4FAF290-659D-0545-9698-E26C8E51B97F}"/>
          </ac:spMkLst>
        </pc:spChg>
        <pc:spChg chg="mod">
          <ac:chgData name="Alfred Asterjadhi" userId="39de57b9-85c0-4fd1-aaac-8ca2b6560ad0" providerId="ADAL" clId="{DC420BF9-480C-42F1-93D6-3B14D50F8B4C}" dt="2023-11-13T18:14:41.633" v="76"/>
          <ac:spMkLst>
            <pc:docMk/>
            <pc:sldMk cId="1147634876" sldId="269"/>
            <ac:spMk id="4" creationId="{166FAC0A-2CEA-694D-841A-2D06A37FC703}"/>
          </ac:spMkLst>
        </pc:spChg>
        <pc:graphicFrameChg chg="mod modGraphic">
          <ac:chgData name="Alfred Asterjadhi" userId="39de57b9-85c0-4fd1-aaac-8ca2b6560ad0" providerId="ADAL" clId="{DC420BF9-480C-42F1-93D6-3B14D50F8B4C}" dt="2023-11-16T00:15:09.410" v="1091" actId="20577"/>
          <ac:graphicFrameMkLst>
            <pc:docMk/>
            <pc:sldMk cId="1147634876" sldId="269"/>
            <ac:graphicFrameMk id="6" creationId="{219F640A-C450-BA4C-A682-B926FDAADD90}"/>
          </ac:graphicFrameMkLst>
        </pc:graphicFrameChg>
      </pc:sldChg>
      <pc:sldChg chg="delSp modSp mod">
        <pc:chgData name="Alfred Asterjadhi" userId="39de57b9-85c0-4fd1-aaac-8ca2b6560ad0" providerId="ADAL" clId="{DC420BF9-480C-42F1-93D6-3B14D50F8B4C}" dt="2023-11-16T01:11:31.776" v="1262"/>
        <pc:sldMkLst>
          <pc:docMk/>
          <pc:sldMk cId="811303758" sldId="278"/>
        </pc:sldMkLst>
        <pc:spChg chg="mod">
          <ac:chgData name="Alfred Asterjadhi" userId="39de57b9-85c0-4fd1-aaac-8ca2b6560ad0" providerId="ADAL" clId="{DC420BF9-480C-42F1-93D6-3B14D50F8B4C}" dt="2023-11-13T18:42:44.822" v="351" actId="207"/>
          <ac:spMkLst>
            <pc:docMk/>
            <pc:sldMk cId="811303758" sldId="278"/>
            <ac:spMk id="2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3:20.717" v="19"/>
          <ac:spMkLst>
            <pc:docMk/>
            <pc:sldMk cId="811303758" sldId="278"/>
            <ac:spMk id="3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4:46.544" v="78"/>
          <ac:spMkLst>
            <pc:docMk/>
            <pc:sldMk cId="811303758" sldId="278"/>
            <ac:spMk id="4" creationId="{00000000-0000-0000-0000-000000000000}"/>
          </ac:spMkLst>
        </pc:spChg>
        <pc:graphicFrameChg chg="del">
          <ac:chgData name="Alfred Asterjadhi" userId="39de57b9-85c0-4fd1-aaac-8ca2b6560ad0" providerId="ADAL" clId="{DC420BF9-480C-42F1-93D6-3B14D50F8B4C}" dt="2023-11-13T18:59:18.914" v="442" actId="478"/>
          <ac:graphicFrameMkLst>
            <pc:docMk/>
            <pc:sldMk cId="811303758" sldId="278"/>
            <ac:graphicFrameMk id="7" creationId="{8C4940D1-DB4D-DC59-EB8A-2E0C57A992B0}"/>
          </ac:graphicFrameMkLst>
        </pc:graphicFrameChg>
        <pc:graphicFrameChg chg="mod">
          <ac:chgData name="Alfred Asterjadhi" userId="39de57b9-85c0-4fd1-aaac-8ca2b6560ad0" providerId="ADAL" clId="{DC420BF9-480C-42F1-93D6-3B14D50F8B4C}" dt="2023-11-16T01:11:31.776" v="1262"/>
          <ac:graphicFrameMkLst>
            <pc:docMk/>
            <pc:sldMk cId="811303758" sldId="278"/>
            <ac:graphicFrameMk id="9" creationId="{494A7CD5-73BC-10AB-5336-3FFA441B8660}"/>
          </ac:graphicFrameMkLst>
        </pc:graphicFrameChg>
      </pc:sldChg>
      <pc:sldChg chg="modSp mod">
        <pc:chgData name="Alfred Asterjadhi" userId="39de57b9-85c0-4fd1-aaac-8ca2b6560ad0" providerId="ADAL" clId="{DC420BF9-480C-42F1-93D6-3B14D50F8B4C}" dt="2023-11-16T23:21:36.719" v="1337" actId="20577"/>
        <pc:sldMkLst>
          <pc:docMk/>
          <pc:sldMk cId="1955796043" sldId="279"/>
        </pc:sldMkLst>
        <pc:spChg chg="mod">
          <ac:chgData name="Alfred Asterjadhi" userId="39de57b9-85c0-4fd1-aaac-8ca2b6560ad0" providerId="ADAL" clId="{DC420BF9-480C-42F1-93D6-3B14D50F8B4C}" dt="2023-11-13T18:59:34.260" v="446" actId="20577"/>
          <ac:spMkLst>
            <pc:docMk/>
            <pc:sldMk cId="1955796043" sldId="279"/>
            <ac:spMk id="2" creationId="{F25D20A1-4C8F-7E48-BD15-136CC6AF36D5}"/>
          </ac:spMkLst>
        </pc:spChg>
        <pc:spChg chg="mod">
          <ac:chgData name="Alfred Asterjadhi" userId="39de57b9-85c0-4fd1-aaac-8ca2b6560ad0" providerId="ADAL" clId="{DC420BF9-480C-42F1-93D6-3B14D50F8B4C}" dt="2023-11-13T18:13:22.090" v="20"/>
          <ac:spMkLst>
            <pc:docMk/>
            <pc:sldMk cId="1955796043" sldId="279"/>
            <ac:spMk id="3" creationId="{D160BE7D-C91D-994A-A133-24342EB64C85}"/>
          </ac:spMkLst>
        </pc:spChg>
        <pc:spChg chg="mod">
          <ac:chgData name="Alfred Asterjadhi" userId="39de57b9-85c0-4fd1-aaac-8ca2b6560ad0" providerId="ADAL" clId="{DC420BF9-480C-42F1-93D6-3B14D50F8B4C}" dt="2023-11-13T18:14:49.218" v="79"/>
          <ac:spMkLst>
            <pc:docMk/>
            <pc:sldMk cId="1955796043" sldId="279"/>
            <ac:spMk id="4" creationId="{59493B0B-8D4D-0941-894D-30D81D6A8A4A}"/>
          </ac:spMkLst>
        </pc:spChg>
        <pc:graphicFrameChg chg="mod modGraphic">
          <ac:chgData name="Alfred Asterjadhi" userId="39de57b9-85c0-4fd1-aaac-8ca2b6560ad0" providerId="ADAL" clId="{DC420BF9-480C-42F1-93D6-3B14D50F8B4C}" dt="2023-11-16T23:21:36.719" v="1337" actId="20577"/>
          <ac:graphicFrameMkLst>
            <pc:docMk/>
            <pc:sldMk cId="1955796043" sldId="279"/>
            <ac:graphicFrameMk id="6" creationId="{6DE6C6C6-F2BE-254F-AC28-A80A0DDF9EFC}"/>
          </ac:graphicFrameMkLst>
        </pc:graphicFrameChg>
      </pc:sldChg>
      <pc:sldChg chg="modSp mod">
        <pc:chgData name="Alfred Asterjadhi" userId="39de57b9-85c0-4fd1-aaac-8ca2b6560ad0" providerId="ADAL" clId="{DC420BF9-480C-42F1-93D6-3B14D50F8B4C}" dt="2023-11-16T01:13:43.551" v="1287" actId="20577"/>
        <pc:sldMkLst>
          <pc:docMk/>
          <pc:sldMk cId="2081367469" sldId="280"/>
        </pc:sldMkLst>
        <pc:spChg chg="mod">
          <ac:chgData name="Alfred Asterjadhi" userId="39de57b9-85c0-4fd1-aaac-8ca2b6560ad0" providerId="ADAL" clId="{DC420BF9-480C-42F1-93D6-3B14D50F8B4C}" dt="2023-11-13T18:42:42.603" v="350" actId="207"/>
          <ac:spMkLst>
            <pc:docMk/>
            <pc:sldMk cId="2081367469" sldId="280"/>
            <ac:spMk id="2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3:19.317" v="18"/>
          <ac:spMkLst>
            <pc:docMk/>
            <pc:sldMk cId="2081367469" sldId="280"/>
            <ac:spMk id="3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4:44.045" v="77"/>
          <ac:spMkLst>
            <pc:docMk/>
            <pc:sldMk cId="2081367469" sldId="280"/>
            <ac:spMk id="4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6T01:13:43.551" v="1287" actId="20577"/>
          <ac:spMkLst>
            <pc:docMk/>
            <pc:sldMk cId="2081367469" sldId="280"/>
            <ac:spMk id="6" creationId="{00000000-0000-0000-0000-000000000000}"/>
          </ac:spMkLst>
        </pc:spChg>
      </pc:sldChg>
      <pc:sldMasterChg chg="modSp mod modSldLayout">
        <pc:chgData name="Alfred Asterjadhi" userId="39de57b9-85c0-4fd1-aaac-8ca2b6560ad0" providerId="ADAL" clId="{DC420BF9-480C-42F1-93D6-3B14D50F8B4C}" dt="2023-11-16T23:26:42.048" v="133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C420BF9-480C-42F1-93D6-3B14D50F8B4C}" dt="2023-11-16T23:26:42.048" v="133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6:01.591" v="98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6:38.373" v="142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Alfred Asterjadhi" userId="39de57b9-85c0-4fd1-aaac-8ca2b6560ad0" providerId="ADAL" clId="{DC420BF9-480C-42F1-93D6-3B14D50F8B4C}" dt="2023-11-13T18:16:43.554" v="143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DC420BF9-480C-42F1-93D6-3B14D50F8B4C}" dt="2023-11-13T18:16:06.708" v="9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3.554" v="143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4.858" v="144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DC420BF9-480C-42F1-93D6-3B14D50F8B4C}" dt="2023-11-13T18:16:44.858" v="144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08.339" v="10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6.132" v="145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DC420BF9-480C-42F1-93D6-3B14D50F8B4C}" dt="2023-11-13T18:16:10.590" v="10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6.132" v="145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7.297" v="146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DC420BF9-480C-42F1-93D6-3B14D50F8B4C}" dt="2023-11-13T18:16:12.318" v="10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7.297" v="146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8.463" v="147"/>
          <pc:sldLayoutMkLst>
            <pc:docMk/>
            <pc:sldMasterMk cId="0" sldId="2147483648"/>
            <pc:sldLayoutMk cId="0" sldId="2147483653"/>
          </pc:sldLayoutMkLst>
          <pc:spChg chg="mod">
            <ac:chgData name="Alfred Asterjadhi" userId="39de57b9-85c0-4fd1-aaac-8ca2b6560ad0" providerId="ADAL" clId="{DC420BF9-480C-42F1-93D6-3B14D50F8B4C}" dt="2023-11-13T18:16:13.979" v="103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8.463" v="147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9.679" v="14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DC420BF9-480C-42F1-93D6-3B14D50F8B4C}" dt="2023-11-13T18:16:15.824" v="104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9.679" v="148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50.821" v="14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DC420BF9-480C-42F1-93D6-3B14D50F8B4C}" dt="2023-11-13T18:16:17.381" v="10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50.821" v="149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51.952" v="150"/>
          <pc:sldLayoutMkLst>
            <pc:docMk/>
            <pc:sldMasterMk cId="0" sldId="2147483648"/>
            <pc:sldLayoutMk cId="0" sldId="2147483658"/>
          </pc:sldLayoutMkLst>
          <pc:spChg chg="mod">
            <ac:chgData name="Alfred Asterjadhi" userId="39de57b9-85c0-4fd1-aaac-8ca2b6560ad0" providerId="ADAL" clId="{DC420BF9-480C-42F1-93D6-3B14D50F8B4C}" dt="2023-11-13T18:16:20.902" v="106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51.952" v="150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53.132" v="151"/>
          <pc:sldLayoutMkLst>
            <pc:docMk/>
            <pc:sldMasterMk cId="0" sldId="2147483648"/>
            <pc:sldLayoutMk cId="0" sldId="2147483659"/>
          </pc:sldLayoutMkLst>
          <pc:spChg chg="mod">
            <ac:chgData name="Alfred Asterjadhi" userId="39de57b9-85c0-4fd1-aaac-8ca2b6560ad0" providerId="ADAL" clId="{DC420BF9-480C-42F1-93D6-3B14D50F8B4C}" dt="2023-11-13T18:16:25.566" v="108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53.132" v="151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802.11-23/2053r1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P802.11be Report to EC on Conditional Approval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070382"/>
              </p:ext>
            </p:extLst>
          </p:nvPr>
        </p:nvGraphicFramePr>
        <p:xfrm>
          <a:off x="1119188" y="2859088"/>
          <a:ext cx="10217150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29873" imgH="2747724" progId="Word.Document.8">
                  <p:embed/>
                </p:oleObj>
              </mc:Choice>
              <mc:Fallback>
                <p:oleObj name="Document" r:id="rId3" imgW="10429873" imgH="274772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2859088"/>
                        <a:ext cx="10217150" cy="2689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FF0000"/>
                </a:solidFill>
              </a:rPr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P80211REVbe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was approved during the plenary session of the 802.11 working group on </a:t>
            </a: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>
                <a:ea typeface="ＭＳ Ｐゴシック" pitchFamily="34" charset="-128"/>
              </a:rPr>
              <a:t> November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Working Group:  </a:t>
            </a: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>
                <a:ea typeface="ＭＳ Ｐゴシック" pitchFamily="34" charset="-128"/>
              </a:rPr>
              <a:t> – Yes; </a:t>
            </a: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>
                <a:ea typeface="ＭＳ Ｐゴシック" pitchFamily="34" charset="-128"/>
              </a:rPr>
              <a:t> – No; </a:t>
            </a: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>
                <a:ea typeface="ＭＳ Ｐゴシック" pitchFamily="34" charset="-128"/>
              </a:rPr>
              <a:t> – Abstain.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80211be completed one comment collection and 3 WG Letter Ballots.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ballot results on Draft 3.0 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12900+ comments received on drafts 0.1 to 4.0.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10361613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895906"/>
              </p:ext>
            </p:extLst>
          </p:nvPr>
        </p:nvGraphicFramePr>
        <p:xfrm>
          <a:off x="1199456" y="1843370"/>
          <a:ext cx="9914838" cy="314156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58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77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July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512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March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August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275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654733"/>
              </p:ext>
            </p:extLst>
          </p:nvPr>
        </p:nvGraphicFramePr>
        <p:xfrm>
          <a:off x="1069178" y="2138063"/>
          <a:ext cx="10153128" cy="293590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20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4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85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July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4120 (3323 T, 706 E, 91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March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3343 (2315 T, 929 E, 99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August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1128 (797 T, 272 E, 59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Unsatisfied Technical comments by commenter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311736"/>
              </p:ext>
            </p:extLst>
          </p:nvPr>
        </p:nvGraphicFramePr>
        <p:xfrm>
          <a:off x="1847528" y="1531028"/>
          <a:ext cx="8568951" cy="470691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1975592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1626901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1183201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1479001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</a:tblGrid>
              <a:tr h="31779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Henry Ptasinski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Ryuichi Hirata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260405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Yusuke Tanaka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613508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 Hamilton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649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Massinissa Lalam 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78191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 Harkins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901109"/>
                  </a:ext>
                </a:extLst>
              </a:tr>
              <a:tr h="290853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Arik Klein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583004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674282"/>
                  </a:ext>
                </a:extLst>
              </a:tr>
              <a:tr h="342645"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429642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729512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266269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+mn-lt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Unsatisfied Technical Comments – Topics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"/>
            <a:r>
              <a:rPr lang="en-CA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Henry Ptasinski </a:t>
            </a:r>
            <a:r>
              <a:rPr lang="en-CA" sz="1800" b="0" dirty="0">
                <a:latin typeface="Calibri" panose="020F0502020204030204" pitchFamily="34" charset="0"/>
              </a:rPr>
              <a:t>– 19321 and 19322 (BSS transition for multi-link device (MLD) )</a:t>
            </a:r>
            <a:endParaRPr lang="en-CA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fontAlgn="b"/>
            <a:r>
              <a:rPr lang="en-CA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Ryuichi Hirata </a:t>
            </a:r>
            <a:r>
              <a:rPr lang="en-CA" sz="1800" b="0" dirty="0">
                <a:latin typeface="Calibri" panose="020F0502020204030204" pitchFamily="34" charset="0"/>
              </a:rPr>
              <a:t>–</a:t>
            </a:r>
            <a:r>
              <a:rPr lang="en-CA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19329 and 19330 (Dynamic fragmentation for MLD)</a:t>
            </a:r>
          </a:p>
          <a:p>
            <a:pPr fontAlgn="b"/>
            <a:r>
              <a:rPr lang="en-CA" sz="1800" b="0" dirty="0">
                <a:latin typeface="Calibri" panose="020F0502020204030204" pitchFamily="34" charset="0"/>
              </a:rPr>
              <a:t>Yusuke Tanaka – 19630 </a:t>
            </a:r>
            <a:r>
              <a:rPr lang="en-CA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(Dynamic fragmentation for MLD)</a:t>
            </a:r>
          </a:p>
          <a:p>
            <a:pPr fontAlgn="b"/>
            <a:r>
              <a:rPr lang="en-CA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Mark Hamilton </a:t>
            </a:r>
            <a:r>
              <a:rPr lang="en-CA" sz="1800" b="0" dirty="0">
                <a:latin typeface="Calibri" panose="020F0502020204030204" pitchFamily="34" charset="0"/>
              </a:rPr>
              <a:t>– 19615, 18281, 18282 (MIB variables), 19618 (Non-MLD to MLD transition)</a:t>
            </a:r>
          </a:p>
          <a:p>
            <a:pPr fontAlgn="b"/>
            <a:r>
              <a:rPr lang="en-CA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Massinissa Lalam </a:t>
            </a:r>
            <a:r>
              <a:rPr lang="en-CA" sz="1800" b="0" dirty="0">
                <a:latin typeface="Calibri" panose="020F0502020204030204" pitchFamily="34" charset="0"/>
              </a:rPr>
              <a:t>– 19652 (MIB variable)</a:t>
            </a:r>
          </a:p>
          <a:p>
            <a:pPr fontAlgn="b"/>
            <a:r>
              <a:rPr lang="en-CA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Dan </a:t>
            </a:r>
            <a:r>
              <a:rPr lang="en-CA" sz="1800" b="0" dirty="0">
                <a:latin typeface="Calibri" panose="020F0502020204030204" pitchFamily="34" charset="0"/>
              </a:rPr>
              <a:t>Harkins – 19383 (SAE entity definition)</a:t>
            </a:r>
          </a:p>
          <a:p>
            <a:pPr fontAlgn="b"/>
            <a:r>
              <a:rPr lang="en-CA" sz="1800" b="0" dirty="0">
                <a:latin typeface="Calibri" panose="020F0502020204030204" pitchFamily="34" charset="0"/>
              </a:rPr>
              <a:t>Arik Klein	 – 19699 (TTLM), 19685 (MIB variable), 19676 (AP removal timer)</a:t>
            </a:r>
          </a:p>
          <a:p>
            <a:pPr fontAlgn="b"/>
            <a:endParaRPr lang="en-CA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36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Unsatisfied comments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2"/>
            <a:ext cx="32753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/>
              <a:t>Alfred Asterjadhi, Qualcomm Inc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94A7CD5-73BC-10AB-5336-3FFA441B86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21102"/>
              </p:ext>
            </p:extLst>
          </p:nvPr>
        </p:nvGraphicFramePr>
        <p:xfrm>
          <a:off x="8077200" y="3061605"/>
          <a:ext cx="914400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2" imgW="914400" imgH="788760" progId="Excel.Sheet.12">
                  <p:embed/>
                </p:oleObj>
              </mc:Choice>
              <mc:Fallback>
                <p:oleObj name="Worksheet" showAsIcon="1" r:id="rId2" imgW="914400" imgH="788760" progId="Excel.Shee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94A7CD5-73BC-10AB-5336-3FFA441B86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077200" y="3061605"/>
                        <a:ext cx="914400" cy="788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TGbe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677005"/>
              </p:ext>
            </p:extLst>
          </p:nvPr>
        </p:nvGraphicFramePr>
        <p:xfrm>
          <a:off x="1631505" y="2002497"/>
          <a:ext cx="8527437" cy="2595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6043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550774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Third Recirculation Ballot (D5.0)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November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December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495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Initial SA Ballot (D5.0)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January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February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Second SA Ballot Recirculation (D6.0)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June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June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Third SA Ballot Recirculation (D7.0)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August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August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EC approval to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RevCom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September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RevCom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and Standards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December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2960</TotalTime>
  <Words>665</Words>
  <Application>Microsoft Office PowerPoint</Application>
  <PresentationFormat>Widescreen</PresentationFormat>
  <Paragraphs>184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Document</vt:lpstr>
      <vt:lpstr>Worksheet</vt:lpstr>
      <vt:lpstr>P802.11be Report to EC on Conditional Approval to SA Ballot</vt:lpstr>
      <vt:lpstr>Introduction</vt:lpstr>
      <vt:lpstr>Status Summary</vt:lpstr>
      <vt:lpstr>802.11 WG Letter Ballot Results</vt:lpstr>
      <vt:lpstr>802.11 WG Letter Ballot Comments</vt:lpstr>
      <vt:lpstr>Unsatisfied Technical comments by commenter</vt:lpstr>
      <vt:lpstr>Unsatisfied Technical Comments – Topics</vt:lpstr>
      <vt:lpstr>Unsatisfied comments</vt:lpstr>
      <vt:lpstr>TGbe Timeline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Report to EC on Conditional Approval to go to SA Ballot</dc:title>
  <dc:creator>Alfred Asterjadhi</dc:creator>
  <cp:keywords>11-23/1041r1</cp:keywords>
  <cp:lastModifiedBy>Alfred Aster</cp:lastModifiedBy>
  <cp:revision>63</cp:revision>
  <cp:lastPrinted>1601-01-01T00:00:00Z</cp:lastPrinted>
  <dcterms:created xsi:type="dcterms:W3CDTF">2019-11-09T15:46:46Z</dcterms:created>
  <dcterms:modified xsi:type="dcterms:W3CDTF">2023-11-16T23:26:44Z</dcterms:modified>
</cp:coreProperties>
</file>