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1" r:id="rId2"/>
  </p:sldMasterIdLst>
  <p:notesMasterIdLst>
    <p:notesMasterId r:id="rId9"/>
  </p:notesMasterIdLst>
  <p:handoutMasterIdLst>
    <p:handoutMasterId r:id="rId10"/>
  </p:handoutMasterIdLst>
  <p:sldIdLst>
    <p:sldId id="269" r:id="rId3"/>
    <p:sldId id="484" r:id="rId4"/>
    <p:sldId id="478" r:id="rId5"/>
    <p:sldId id="485" r:id="rId6"/>
    <p:sldId id="486" r:id="rId7"/>
    <p:sldId id="487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86385" autoAdjust="0"/>
  </p:normalViewPr>
  <p:slideViewPr>
    <p:cSldViewPr>
      <p:cViewPr varScale="1">
        <p:scale>
          <a:sx n="86" d="100"/>
          <a:sy n="86" d="100"/>
        </p:scale>
        <p:origin x="138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78" y="7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11/14/2023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11/14/2023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11/14/2023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13D12-61F7-4E20-B5DA-9E81662E47AB}" type="datetime1">
              <a:rPr lang="en-US" smtClean="0"/>
              <a:t>11/14/2023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5BDF9-8B94-4F21-90DF-D303BDC075A0}" type="datetime1">
              <a:rPr lang="en-US" smtClean="0"/>
              <a:t>11/14/2023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00FA-3959-4373-BC1B-BC6E25140303}" type="datetime1">
              <a:rPr lang="en-US" smtClean="0"/>
              <a:t>11/14/2023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061C9-20E2-41C9-98BD-44F06424A9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899AEC-0A77-4F3B-9809-BF562718E4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50FA9D-801D-4584-83BF-F2E9B412C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57FAAA-6112-4EE5-82EB-01DDAD9AE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91010D-7310-496A-A36C-32785071C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2779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49DA8-87EB-4979-B649-7CE334B76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745D0-7D61-4475-A5D5-764EABBAD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2B718-2073-4BA1-9DDD-60DC39C8C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B8D5E-CD0E-4380-AE5E-26E1BA7F1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162D3-832A-482D-8E21-3A24A5790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63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2371A-F671-456F-924C-1CDFDFA6A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C2BCB7-7E20-4E4E-A9FC-847B7102E0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EB49ED-EC6F-45E1-9A0F-4297C3106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FF3763-C212-4C14-AAB8-D298770A1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2B0D79-59CD-4296-A49F-CE14C44D6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3196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15845-A40C-403A-9171-4545FAD04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B2CE5-F9B0-405F-BBA5-33A9A38075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F8F139-2E43-4B69-BFB6-9A090452EE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B24565-6684-4B6B-9346-556A44917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531E93-0BC7-4E8B-AF32-721719464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1A7E52-26CC-407A-A520-8AE9C02F4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8170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59FAA-6795-4E7C-90EE-1246AF125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246EB9-DA66-44CE-B979-D3BF519BFE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1BD353-66A4-440D-81E5-11A70DDE3E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C69172-2F42-45CE-95DD-DC68AFAF6F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9E44B6-D39D-40A5-80F6-BA5EBBC3E4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D68B92-4EA4-4C26-A1B2-73FEC78D2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D975AB-C591-4B70-B89A-8D0EE1C6D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A7E1C6-62D8-4BD3-AC28-E10B992C1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233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F68CF-792E-436F-BAF3-F6DF03E6C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924BA9-0516-4B85-8E59-A4E69F9A1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164A24-56DA-40FD-B805-90DFFCB45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0AC1BA-B4BF-4A8D-997D-524E192C2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316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DC2506-6C28-4B36-82A8-D55C2CE27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4A1336-9015-45AA-A2F8-33278768F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C1C8CB-94E2-4BDD-B9AC-57CB06583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776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E1F34-58E6-4907-84D7-7733C881E2DD}" type="datetime1">
              <a:rPr lang="en-US" smtClean="0"/>
              <a:t>11/14/2023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A8B74-6E51-4743-AF3D-7F4A3D60A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7B90F-01E1-4D7F-BCA5-8FCD33182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1A3C22-2730-4FE0-9E50-204F4BE099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7CA936-2721-4744-B38D-84C58854D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9957FC-D4A4-4B5B-9A21-33F4F84EA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B018EE-18CA-4950-B021-AACA8AD95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4092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27E74-180F-4AAE-A169-2FD4B8960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A851E8-3860-4D72-9F13-D4B87430CF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F8325E-0688-488A-87D5-3278E67371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6975DB-C4F2-4C11-B085-333A13832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15E3BB-623A-446E-84FA-2F5E44474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49A82F-B356-461F-B1E4-5422CE1E1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854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B153B-9FA5-4A75-AF96-DDB78735F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6F537C-A146-4764-939A-54EA95F279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807E62-5371-4DBA-856D-2364C3D19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19E373-8B91-4D3E-BF19-5A1B84DB2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BB75B-7272-4153-97AD-0DE4BB4A4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220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DF9B2F-2001-402D-9F8B-239A4F9967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FE7C31-ED82-4A3B-ACD1-20081C669F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DE46B-3605-4C5D-9B92-442907330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D817E-04F3-42F2-837E-FE1A8FDC6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A5E22B-2190-4931-961F-5D7580417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790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222D8-2810-4CF0-A1DA-68C56AB7E42C}" type="datetime1">
              <a:rPr lang="en-US" smtClean="0"/>
              <a:t>11/14/2023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67C03-48FC-4471-98D4-3A4BA55C5E50}" type="datetime1">
              <a:rPr lang="en-US" smtClean="0"/>
              <a:t>11/14/2023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868E-A55C-4C15-8123-3DE071ACCE60}" type="datetime1">
              <a:rPr lang="en-US" smtClean="0"/>
              <a:t>11/14/2023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EBD04-52DD-4733-9FF2-6FD5AF55358F}" type="datetime1">
              <a:rPr lang="en-US" smtClean="0"/>
              <a:t>11/14/2023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F25BF-14C0-45CF-A140-411F0F72F069}" type="datetime1">
              <a:rPr lang="en-US" smtClean="0"/>
              <a:t>11/14/2023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B212-F625-4953-B883-66EEC8E5B462}" type="datetime1">
              <a:rPr lang="en-US" smtClean="0"/>
              <a:t>11/14/2023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F1E1A-B4DB-4934-88AC-8AD4207B7778}" type="datetime1">
              <a:rPr lang="en-US" smtClean="0"/>
              <a:t>11/14/2023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912FE514-08E9-42E2-8DF6-3F8F916FFC03}" type="datetime1">
              <a:rPr lang="en-US" smtClean="0"/>
              <a:t>11/14/2023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23289" y="6475413"/>
            <a:ext cx="16206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24013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802.11-23/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2052</a:t>
            </a:r>
            <a:r>
              <a:rPr lang="en-US" sz="1800" b="1" dirty="0">
                <a:cs typeface="+mn-cs"/>
              </a:rPr>
              <a:t>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420688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2A5E57-4D48-4EF0-9700-6493F7BF5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22E0C1-167D-425C-AF04-3801F9F3C4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6DF0B-A64D-48D9-A0DC-D0669EAF6A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B6C8A-7081-4445-8B8A-29B369267A1E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CCFABE-F802-49BD-8B14-98CE956857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823AF5-F22F-4871-BDC2-48851E77B6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481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 err="1"/>
              <a:t>mmWave</a:t>
            </a:r>
            <a:r>
              <a:rPr lang="en-GB" sz="2400" dirty="0"/>
              <a:t> Operation without </a:t>
            </a:r>
            <a:r>
              <a:rPr lang="en-GB" sz="2400" dirty="0" err="1"/>
              <a:t>mmWave</a:t>
            </a:r>
            <a:r>
              <a:rPr lang="en-GB" sz="2400" dirty="0"/>
              <a:t> Beacon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/>
              <a:t> 2023-11-10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6132" y="304800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11/10/2023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022597"/>
              </p:ext>
            </p:extLst>
          </p:nvPr>
        </p:nvGraphicFramePr>
        <p:xfrm>
          <a:off x="685800" y="2824688"/>
          <a:ext cx="7772401" cy="2010358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Liwen Chu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Kiseon Ryu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Huizhao Wang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Hongyuan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Rui Cao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Sudhir Srinivasa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Hui-Ling Lou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NXP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" y="471100"/>
            <a:ext cx="9144000" cy="762000"/>
          </a:xfrm>
        </p:spPr>
        <p:txBody>
          <a:bodyPr/>
          <a:lstStyle/>
          <a:p>
            <a:r>
              <a:rPr lang="en-US" sz="3200" dirty="0"/>
              <a:t>MLD with </a:t>
            </a:r>
            <a:r>
              <a:rPr lang="en-US" sz="3200" dirty="0" err="1"/>
              <a:t>mmWave</a:t>
            </a:r>
            <a:r>
              <a:rPr lang="en-US" sz="3200" dirty="0"/>
              <a:t> Link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1"/>
            <a:ext cx="8686800" cy="4190999"/>
          </a:xfrm>
        </p:spPr>
        <p:txBody>
          <a:bodyPr/>
          <a:lstStyle/>
          <a:p>
            <a:r>
              <a:rPr lang="en-US" sz="2000" dirty="0"/>
              <a:t>In a MLD with </a:t>
            </a:r>
            <a:r>
              <a:rPr lang="en-US" sz="2000" dirty="0" err="1"/>
              <a:t>mmWave</a:t>
            </a:r>
            <a:r>
              <a:rPr lang="en-US" sz="2000" dirty="0"/>
              <a:t> link and 2.4/5/6GHz link (non-</a:t>
            </a:r>
            <a:r>
              <a:rPr lang="en-US" sz="2000" dirty="0" err="1"/>
              <a:t>mmWave</a:t>
            </a:r>
            <a:r>
              <a:rPr lang="en-US" sz="2000" dirty="0"/>
              <a:t> link) the different links have different coverage.</a:t>
            </a:r>
          </a:p>
          <a:p>
            <a:r>
              <a:rPr lang="en-US" sz="2000" dirty="0"/>
              <a:t>In order for a non-AP MLD with </a:t>
            </a:r>
            <a:r>
              <a:rPr lang="en-US" sz="2000" dirty="0" err="1"/>
              <a:t>mmWave</a:t>
            </a:r>
            <a:r>
              <a:rPr lang="en-US" sz="2000" dirty="0"/>
              <a:t> link and non-</a:t>
            </a:r>
            <a:r>
              <a:rPr lang="en-US" sz="2000" dirty="0" err="1"/>
              <a:t>mmWave</a:t>
            </a:r>
            <a:r>
              <a:rPr lang="en-US" sz="2000" dirty="0"/>
              <a:t> link to decide whether it can reach an AP MLD through </a:t>
            </a:r>
            <a:r>
              <a:rPr lang="en-US" sz="2000" dirty="0" err="1"/>
              <a:t>mmWave</a:t>
            </a:r>
            <a:r>
              <a:rPr lang="en-US" sz="2000" dirty="0"/>
              <a:t> link, different methods can be considered </a:t>
            </a:r>
          </a:p>
          <a:p>
            <a:pPr lvl="1"/>
            <a:r>
              <a:rPr lang="en-US" sz="1600" dirty="0"/>
              <a:t>one way is to define the light Beacon in </a:t>
            </a:r>
            <a:r>
              <a:rPr lang="en-US" sz="1600" dirty="0" err="1"/>
              <a:t>mmWave</a:t>
            </a:r>
            <a:r>
              <a:rPr lang="en-US" sz="1600" dirty="0"/>
              <a:t> link.</a:t>
            </a:r>
          </a:p>
          <a:p>
            <a:pPr lvl="2"/>
            <a:r>
              <a:rPr lang="en-US" dirty="0"/>
              <a:t>The light Beacon is not used for association, BSS management.</a:t>
            </a:r>
          </a:p>
          <a:p>
            <a:pPr lvl="2"/>
            <a:r>
              <a:rPr lang="en-US" dirty="0"/>
              <a:t>The light Beacon is used for reachability decision, </a:t>
            </a:r>
            <a:r>
              <a:rPr lang="en-US" dirty="0" err="1"/>
              <a:t>mmWave</a:t>
            </a:r>
            <a:r>
              <a:rPr lang="en-US" dirty="0"/>
              <a:t> AP’s channel selection, smooth roaming etc.</a:t>
            </a:r>
          </a:p>
          <a:p>
            <a:pPr lvl="1"/>
            <a:r>
              <a:rPr lang="en-US" dirty="0"/>
              <a:t>Another way is no </a:t>
            </a:r>
            <a:r>
              <a:rPr lang="en-US" dirty="0" err="1"/>
              <a:t>mmWave</a:t>
            </a:r>
            <a:r>
              <a:rPr lang="en-US" dirty="0"/>
              <a:t> Beacon is defined</a:t>
            </a:r>
          </a:p>
          <a:p>
            <a:pPr lvl="1"/>
            <a:endParaRPr lang="en-US" dirty="0"/>
          </a:p>
          <a:p>
            <a:r>
              <a:rPr lang="en-US" sz="2000" dirty="0"/>
              <a:t>In this presentation, the MLD operation without </a:t>
            </a:r>
            <a:r>
              <a:rPr lang="en-US" sz="2000" dirty="0" err="1"/>
              <a:t>mmWave</a:t>
            </a:r>
            <a:r>
              <a:rPr lang="en-US" sz="2000" dirty="0"/>
              <a:t> Beacon is proposed</a:t>
            </a:r>
          </a:p>
          <a:p>
            <a:pPr marL="457200" lvl="1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11/10/2023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750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04800" y="471100"/>
            <a:ext cx="9829800" cy="762000"/>
          </a:xfrm>
        </p:spPr>
        <p:txBody>
          <a:bodyPr/>
          <a:lstStyle/>
          <a:p>
            <a:r>
              <a:rPr lang="en-US" sz="2800" dirty="0"/>
              <a:t>Reachability Decision through Non-</a:t>
            </a:r>
            <a:r>
              <a:rPr lang="en-US" sz="2800" dirty="0" err="1"/>
              <a:t>mmWave</a:t>
            </a:r>
            <a:r>
              <a:rPr lang="en-US" sz="2800" dirty="0"/>
              <a:t> Link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610600" cy="5243900"/>
          </a:xfrm>
        </p:spPr>
        <p:txBody>
          <a:bodyPr/>
          <a:lstStyle/>
          <a:p>
            <a:r>
              <a:rPr lang="en-US" sz="2000" dirty="0"/>
              <a:t>An AP MLD with </a:t>
            </a:r>
            <a:r>
              <a:rPr lang="en-US" sz="2000" dirty="0" err="1"/>
              <a:t>mmWave</a:t>
            </a:r>
            <a:r>
              <a:rPr lang="en-US" sz="2000" dirty="0"/>
              <a:t> link and at least one non-</a:t>
            </a:r>
            <a:r>
              <a:rPr lang="en-US" sz="2000" dirty="0" err="1"/>
              <a:t>mmWave</a:t>
            </a:r>
            <a:r>
              <a:rPr lang="en-US" sz="2000" dirty="0"/>
              <a:t> link announces the threshold about whether a non-AP MLD can reach the AP MLD through the non-</a:t>
            </a:r>
            <a:r>
              <a:rPr lang="en-US" sz="2000" dirty="0" err="1"/>
              <a:t>mmWave</a:t>
            </a:r>
            <a:r>
              <a:rPr lang="en-US" sz="2000" dirty="0"/>
              <a:t> link.</a:t>
            </a:r>
          </a:p>
          <a:p>
            <a:pPr lvl="1"/>
            <a:r>
              <a:rPr lang="en-US" dirty="0"/>
              <a:t>The threshold could be the path loss in the non-</a:t>
            </a:r>
            <a:r>
              <a:rPr lang="en-US" dirty="0" err="1"/>
              <a:t>mmWave</a:t>
            </a:r>
            <a:r>
              <a:rPr lang="en-US" dirty="0"/>
              <a:t> link, the RSSI in the non-</a:t>
            </a:r>
            <a:r>
              <a:rPr lang="en-US" dirty="0" err="1"/>
              <a:t>mmWave</a:t>
            </a:r>
            <a:r>
              <a:rPr lang="en-US" dirty="0"/>
              <a:t> link (of the received Beacon) or the other threshold.</a:t>
            </a:r>
          </a:p>
          <a:p>
            <a:r>
              <a:rPr lang="en-US" sz="2000" dirty="0"/>
              <a:t>If a non-AP MLD receives the Beacon or the other frames from an AP MLD in a non-</a:t>
            </a:r>
            <a:r>
              <a:rPr lang="en-US" sz="2000" dirty="0" err="1"/>
              <a:t>mmWave</a:t>
            </a:r>
            <a:r>
              <a:rPr lang="en-US" sz="2000" dirty="0"/>
              <a:t> link whose threshold is more than the threshold announced in the Beacon of the non-</a:t>
            </a:r>
            <a:r>
              <a:rPr lang="en-US" sz="2000" dirty="0" err="1"/>
              <a:t>mmWave</a:t>
            </a:r>
            <a:r>
              <a:rPr lang="en-US" sz="2000" dirty="0"/>
              <a:t> link, the non-AP MLD can do the association with AP MLD with the assumption that the non-AP MLD can reach the AP MLD through the </a:t>
            </a:r>
            <a:r>
              <a:rPr lang="en-US" sz="2000" dirty="0" err="1"/>
              <a:t>mmWave</a:t>
            </a:r>
            <a:r>
              <a:rPr lang="en-US" sz="2000" dirty="0"/>
              <a:t> link.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11/10/2023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262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04800" y="471100"/>
            <a:ext cx="9829800" cy="762000"/>
          </a:xfrm>
        </p:spPr>
        <p:txBody>
          <a:bodyPr/>
          <a:lstStyle/>
          <a:p>
            <a:r>
              <a:rPr lang="en-US" sz="2800" dirty="0"/>
              <a:t>Beamforming Before Association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610600" cy="5243900"/>
          </a:xfrm>
        </p:spPr>
        <p:txBody>
          <a:bodyPr/>
          <a:lstStyle/>
          <a:p>
            <a:r>
              <a:rPr lang="en-US" dirty="0"/>
              <a:t>Before the association, a non-AP MLD with </a:t>
            </a:r>
            <a:r>
              <a:rPr lang="en-US" dirty="0" err="1"/>
              <a:t>mmWave</a:t>
            </a:r>
            <a:r>
              <a:rPr lang="en-US" dirty="0"/>
              <a:t> link + non-</a:t>
            </a:r>
            <a:r>
              <a:rPr lang="en-US" dirty="0" err="1"/>
              <a:t>mmWave</a:t>
            </a:r>
            <a:r>
              <a:rPr lang="en-US" dirty="0"/>
              <a:t> link  and the AP MLD with </a:t>
            </a:r>
            <a:r>
              <a:rPr lang="en-US" dirty="0" err="1"/>
              <a:t>mmWave</a:t>
            </a:r>
            <a:r>
              <a:rPr lang="en-US" dirty="0"/>
              <a:t> link + non-</a:t>
            </a:r>
            <a:r>
              <a:rPr lang="en-US" dirty="0" err="1"/>
              <a:t>mmWave</a:t>
            </a:r>
            <a:r>
              <a:rPr lang="en-US" dirty="0"/>
              <a:t> link can do the beamforming of </a:t>
            </a:r>
            <a:r>
              <a:rPr lang="en-US" dirty="0" err="1"/>
              <a:t>mmWave</a:t>
            </a:r>
            <a:r>
              <a:rPr lang="en-US" dirty="0"/>
              <a:t> link for deciding whether the non-AP MLD can reach the AP MLD through the </a:t>
            </a:r>
            <a:r>
              <a:rPr lang="en-US" dirty="0" err="1"/>
              <a:t>mmWave</a:t>
            </a:r>
            <a:r>
              <a:rPr lang="en-US" dirty="0"/>
              <a:t> link. </a:t>
            </a:r>
          </a:p>
          <a:p>
            <a:r>
              <a:rPr lang="en-US" dirty="0"/>
              <a:t>The frames related to the beamforming in </a:t>
            </a:r>
            <a:r>
              <a:rPr lang="en-US" dirty="0" err="1"/>
              <a:t>mmWave</a:t>
            </a:r>
            <a:r>
              <a:rPr lang="en-US" dirty="0"/>
              <a:t> link are class 1 frames.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11/10/2023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781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04800" y="471100"/>
            <a:ext cx="9829800" cy="762000"/>
          </a:xfrm>
        </p:spPr>
        <p:txBody>
          <a:bodyPr/>
          <a:lstStyle/>
          <a:p>
            <a:r>
              <a:rPr lang="en-US" sz="2800" dirty="0"/>
              <a:t>No Beacon on </a:t>
            </a:r>
            <a:r>
              <a:rPr lang="en-US" sz="2800" dirty="0" err="1"/>
              <a:t>mmWave</a:t>
            </a:r>
            <a:r>
              <a:rPr lang="en-US" sz="2800" dirty="0"/>
              <a:t> Link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610600" cy="5243900"/>
          </a:xfrm>
        </p:spPr>
        <p:txBody>
          <a:bodyPr/>
          <a:lstStyle/>
          <a:p>
            <a:r>
              <a:rPr lang="en-US" sz="2400" dirty="0"/>
              <a:t>An AP MLD with </a:t>
            </a:r>
            <a:r>
              <a:rPr lang="en-US" sz="2400" dirty="0" err="1"/>
              <a:t>mmWave</a:t>
            </a:r>
            <a:r>
              <a:rPr lang="en-US" sz="2400" dirty="0"/>
              <a:t> link and non-</a:t>
            </a:r>
            <a:r>
              <a:rPr lang="en-US" sz="2400" dirty="0" err="1"/>
              <a:t>mmWave</a:t>
            </a:r>
            <a:r>
              <a:rPr lang="en-US" sz="2400" dirty="0"/>
              <a:t> link will not transmit its Beacon on its </a:t>
            </a:r>
            <a:r>
              <a:rPr lang="en-US" sz="2400" dirty="0" err="1"/>
              <a:t>mmWave</a:t>
            </a:r>
            <a:r>
              <a:rPr lang="en-US" sz="2400" dirty="0"/>
              <a:t> link. </a:t>
            </a:r>
          </a:p>
          <a:p>
            <a:r>
              <a:rPr lang="en-US" dirty="0"/>
              <a:t>Some amendment to 802.11be MLD operation is required, e.g.</a:t>
            </a:r>
          </a:p>
          <a:p>
            <a:pPr lvl="1"/>
            <a:r>
              <a:rPr lang="en-US" dirty="0"/>
              <a:t>The channel switch procedure.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11/10/2023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046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04800" y="471100"/>
            <a:ext cx="9829800" cy="762000"/>
          </a:xfrm>
        </p:spPr>
        <p:txBody>
          <a:bodyPr/>
          <a:lstStyle/>
          <a:p>
            <a:r>
              <a:rPr lang="en-US" sz="2800" dirty="0"/>
              <a:t>TSF Related Operation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610600" cy="5243900"/>
          </a:xfrm>
        </p:spPr>
        <p:txBody>
          <a:bodyPr/>
          <a:lstStyle/>
          <a:p>
            <a:r>
              <a:rPr lang="en-US" sz="2000" dirty="0"/>
              <a:t>A non-AP MLD can’t do the TSF synchronization with the AP MLD on </a:t>
            </a:r>
            <a:r>
              <a:rPr lang="en-US" sz="2000" dirty="0" err="1"/>
              <a:t>mmWave</a:t>
            </a:r>
            <a:r>
              <a:rPr lang="en-US" sz="2000" dirty="0"/>
              <a:t> link since the Beacon frames are not transmitted on </a:t>
            </a:r>
            <a:r>
              <a:rPr lang="en-US" sz="2000" dirty="0" err="1"/>
              <a:t>mmWave</a:t>
            </a:r>
            <a:r>
              <a:rPr lang="en-US" sz="2000" dirty="0"/>
              <a:t> link.</a:t>
            </a:r>
          </a:p>
          <a:p>
            <a:r>
              <a:rPr lang="en-US" sz="2000" dirty="0"/>
              <a:t>One method for TSF related operation is that the TSF time and number of TBTT are defined based on another active link (reference link) of the AP MLD.</a:t>
            </a:r>
          </a:p>
          <a:p>
            <a:pPr lvl="1"/>
            <a:r>
              <a:rPr lang="en-US" sz="1800" dirty="0"/>
              <a:t>The operation per the TBTT, e.g. BSS color change of </a:t>
            </a:r>
            <a:r>
              <a:rPr lang="en-US" sz="1800" dirty="0" err="1"/>
              <a:t>mmWave</a:t>
            </a:r>
            <a:r>
              <a:rPr lang="en-US" sz="1800" dirty="0"/>
              <a:t> link will use the TBTT of the reference link.</a:t>
            </a:r>
          </a:p>
          <a:p>
            <a:r>
              <a:rPr lang="en-US" sz="2000" dirty="0"/>
              <a:t>Another method is that the TSF time and TBTT of the </a:t>
            </a:r>
            <a:r>
              <a:rPr lang="en-US" sz="2000" dirty="0" err="1"/>
              <a:t>mmWave</a:t>
            </a:r>
            <a:r>
              <a:rPr lang="en-US" sz="2000" dirty="0"/>
              <a:t> link are defined without the Beacon transmission </a:t>
            </a:r>
          </a:p>
          <a:p>
            <a:pPr lvl="1"/>
            <a:r>
              <a:rPr lang="en-US" sz="1800" dirty="0"/>
              <a:t>TBTT is virtual since no Beacon is scheduled for the transmission at the TBTT on </a:t>
            </a:r>
            <a:r>
              <a:rPr lang="en-US" sz="1800" dirty="0" err="1"/>
              <a:t>mmWave</a:t>
            </a:r>
            <a:r>
              <a:rPr lang="en-US" sz="1800" dirty="0"/>
              <a:t> link.</a:t>
            </a:r>
          </a:p>
          <a:p>
            <a:pPr lvl="1"/>
            <a:r>
              <a:rPr lang="en-US" sz="1800" dirty="0"/>
              <a:t>The operation per the TBTT, e.g. BSS color change of </a:t>
            </a:r>
            <a:r>
              <a:rPr lang="en-US" sz="1800" dirty="0" err="1"/>
              <a:t>mmWave</a:t>
            </a:r>
            <a:r>
              <a:rPr lang="en-US" sz="1800" dirty="0"/>
              <a:t> link will use the virtual TBTT.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11/10/2023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14865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599</Words>
  <Application>Microsoft Office PowerPoint</Application>
  <PresentationFormat>On-screen Show (4:3)</PresentationFormat>
  <Paragraphs>68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Wingdings</vt:lpstr>
      <vt:lpstr>802-11-Submission</vt:lpstr>
      <vt:lpstr>Custom Design</vt:lpstr>
      <vt:lpstr>mmWave Operation without mmWave Beacon</vt:lpstr>
      <vt:lpstr>MLD with mmWave Link</vt:lpstr>
      <vt:lpstr>Reachability Decision through Non-mmWave Link</vt:lpstr>
      <vt:lpstr>Beamforming Before Association</vt:lpstr>
      <vt:lpstr>No Beacon on mmWave Link</vt:lpstr>
      <vt:lpstr>TSF Related Operation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Liwen Chu</cp:lastModifiedBy>
  <cp:revision>2027</cp:revision>
  <cp:lastPrinted>1998-02-10T13:28:06Z</cp:lastPrinted>
  <dcterms:created xsi:type="dcterms:W3CDTF">2007-05-21T21:00:37Z</dcterms:created>
  <dcterms:modified xsi:type="dcterms:W3CDTF">2023-11-15T03:15:05Z</dcterms:modified>
  <cp:category>Submission</cp:category>
</cp:coreProperties>
</file>