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332" r:id="rId3"/>
    <p:sldId id="333" r:id="rId4"/>
    <p:sldId id="334" r:id="rId5"/>
    <p:sldId id="340" r:id="rId6"/>
    <p:sldId id="335" r:id="rId7"/>
    <p:sldId id="336" r:id="rId8"/>
    <p:sldId id="338" r:id="rId9"/>
    <p:sldId id="345" r:id="rId10"/>
    <p:sldId id="341" r:id="rId11"/>
    <p:sldId id="348" r:id="rId12"/>
    <p:sldId id="347" r:id="rId13"/>
    <p:sldId id="349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D69C7-CA66-4EC5-82A4-5659C7EBCD76}" v="4" dt="2024-02-29T02:34:14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2597" autoAdjust="0"/>
  </p:normalViewPr>
  <p:slideViewPr>
    <p:cSldViewPr>
      <p:cViewPr varScale="1">
        <p:scale>
          <a:sx n="102" d="100"/>
          <a:sy n="102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88CCA90-FCC3-48D3-A00A-FC2C1EF1CD74}"/>
    <pc:docChg chg="undo custSel addSld delSld modSld modMainMaster">
      <pc:chgData name="Alfred Asterjadhi" userId="39de57b9-85c0-4fd1-aaac-8ca2b6560ad0" providerId="ADAL" clId="{A88CCA90-FCC3-48D3-A00A-FC2C1EF1CD74}" dt="2023-03-08T18:47:51.287" v="8764" actId="478"/>
      <pc:docMkLst>
        <pc:docMk/>
      </pc:docMkLst>
      <pc:sldChg chg="addSp delSp modSp mod">
        <pc:chgData name="Alfred Asterjadhi" userId="39de57b9-85c0-4fd1-aaac-8ca2b6560ad0" providerId="ADAL" clId="{A88CCA90-FCC3-48D3-A00A-FC2C1EF1CD74}" dt="2023-03-08T18:47:51.287" v="8764" actId="478"/>
        <pc:sldMkLst>
          <pc:docMk/>
          <pc:sldMk cId="0" sldId="331"/>
        </pc:sldMkLst>
        <pc:spChg chg="add del">
          <ac:chgData name="Alfred Asterjadhi" userId="39de57b9-85c0-4fd1-aaac-8ca2b6560ad0" providerId="ADAL" clId="{A88CCA90-FCC3-48D3-A00A-FC2C1EF1CD74}" dt="2023-03-08T18:47:51.287" v="8764" actId="478"/>
          <ac:spMkLst>
            <pc:docMk/>
            <pc:sldMk cId="0" sldId="331"/>
            <ac:spMk id="2" creationId="{463D4AEB-96DF-E02F-46E1-DD8DE218EFA4}"/>
          </ac:spMkLst>
        </pc:spChg>
        <pc:spChg chg="mod">
          <ac:chgData name="Alfred Asterjadhi" userId="39de57b9-85c0-4fd1-aaac-8ca2b6560ad0" providerId="ADAL" clId="{A88CCA90-FCC3-48D3-A00A-FC2C1EF1CD74}" dt="2023-03-01T17:06:26.200" v="82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A88CCA90-FCC3-48D3-A00A-FC2C1EF1CD74}" dt="2023-02-16T22:15:00.745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A88CCA90-FCC3-48D3-A00A-FC2C1EF1CD74}" dt="2023-02-16T22:15:11.322" v="26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36.564" v="8238"/>
        <pc:sldMkLst>
          <pc:docMk/>
          <pc:sldMk cId="2893982595" sldId="332"/>
        </pc:sldMkLst>
        <pc:spChg chg="add del mod">
          <ac:chgData name="Alfred Asterjadhi" userId="39de57b9-85c0-4fd1-aaac-8ca2b6560ad0" providerId="ADAL" clId="{A88CCA90-FCC3-48D3-A00A-FC2C1EF1CD74}" dt="2023-03-01T17:06:36.564" v="8238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A88CCA90-FCC3-48D3-A00A-FC2C1EF1CD74}" dt="2023-02-20T19:42:49.262" v="7430" actId="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4" creationId="{538AA8DD-EBFB-5CD2-FF0A-D8BF585986EC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5" creationId="{A621F130-3430-A534-CF72-07BD553B4D90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6" creationId="{90D37504-B254-49D1-4726-332F44A7FA49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7" creationId="{D54CF1DE-4842-1655-F91B-C039C00810F8}"/>
          </ac:spMkLst>
        </pc:spChg>
        <pc:spChg chg="add del">
          <ac:chgData name="Alfred Asterjadhi" userId="39de57b9-85c0-4fd1-aaac-8ca2b6560ad0" providerId="ADAL" clId="{A88CCA90-FCC3-48D3-A00A-FC2C1EF1CD74}" dt="2023-03-01T17:06:33.325" v="8236" actId="22"/>
          <ac:spMkLst>
            <pc:docMk/>
            <pc:sldMk cId="2893982595" sldId="332"/>
            <ac:spMk id="7" creationId="{FBE295D3-7169-5A51-8116-1E203737B6F4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8" creationId="{6B895E1D-7269-C11B-456A-0CC846198AA6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9" creationId="{E7C986EB-D82E-9347-528C-2D900F95C9AB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10" creationId="{EB3D57D9-7749-7E72-D814-D7DE53FB22D2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56.032" v="8244" actId="478"/>
        <pc:sldMkLst>
          <pc:docMk/>
          <pc:sldMk cId="4137720700" sldId="333"/>
        </pc:sldMkLst>
        <pc:spChg chg="mod">
          <ac:chgData name="Alfred Asterjadhi" userId="39de57b9-85c0-4fd1-aaac-8ca2b6560ad0" providerId="ADAL" clId="{A88CCA90-FCC3-48D3-A00A-FC2C1EF1CD74}" dt="2023-02-20T19:44:08.626" v="7481" actId="20577"/>
          <ac:spMkLst>
            <pc:docMk/>
            <pc:sldMk cId="4137720700" sldId="333"/>
            <ac:spMk id="3" creationId="{9E756F08-D5AF-9F9D-2C96-A464BB074B97}"/>
          </ac:spMkLst>
        </pc:spChg>
        <pc:spChg chg="add del">
          <ac:chgData name="Alfred Asterjadhi" userId="39de57b9-85c0-4fd1-aaac-8ca2b6560ad0" providerId="ADAL" clId="{A88CCA90-FCC3-48D3-A00A-FC2C1EF1CD74}" dt="2023-03-01T17:06:39.579" v="8240" actId="22"/>
          <ac:spMkLst>
            <pc:docMk/>
            <pc:sldMk cId="4137720700" sldId="333"/>
            <ac:spMk id="7" creationId="{5CF9A2FC-3BA2-B8D6-5B70-3BFE633E5AD6}"/>
          </ac:spMkLst>
        </pc:spChg>
        <pc:spChg chg="add del mod">
          <ac:chgData name="Alfred Asterjadhi" userId="39de57b9-85c0-4fd1-aaac-8ca2b6560ad0" providerId="ADAL" clId="{A88CCA90-FCC3-48D3-A00A-FC2C1EF1CD74}" dt="2023-03-01T17:06:56.032" v="8244" actId="478"/>
          <ac:spMkLst>
            <pc:docMk/>
            <pc:sldMk cId="4137720700" sldId="333"/>
            <ac:spMk id="9" creationId="{B5CE9C91-D4F4-4EA5-8C8E-ED682A5CBB61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2-21T17:09:05.078" v="7585" actId="20577"/>
        <pc:sldMkLst>
          <pc:docMk/>
          <pc:sldMk cId="1968235028" sldId="334"/>
        </pc:sldMkLst>
        <pc:spChg chg="mod">
          <ac:chgData name="Alfred Asterjadhi" userId="39de57b9-85c0-4fd1-aaac-8ca2b6560ad0" providerId="ADAL" clId="{A88CCA90-FCC3-48D3-A00A-FC2C1EF1CD74}" dt="2023-02-16T22:28:14.376" v="1338" actId="20577"/>
          <ac:spMkLst>
            <pc:docMk/>
            <pc:sldMk cId="1968235028" sldId="334"/>
            <ac:spMk id="2" creationId="{3445E7CC-0DBE-259C-0908-C1E3A89DF1B8}"/>
          </ac:spMkLst>
        </pc:spChg>
        <pc:spChg chg="mod">
          <ac:chgData name="Alfred Asterjadhi" userId="39de57b9-85c0-4fd1-aaac-8ca2b6560ad0" providerId="ADAL" clId="{A88CCA90-FCC3-48D3-A00A-FC2C1EF1CD74}" dt="2023-02-21T17:09:05.078" v="7585" actId="20577"/>
          <ac:spMkLst>
            <pc:docMk/>
            <pc:sldMk cId="1968235028" sldId="334"/>
            <ac:spMk id="3" creationId="{8A6B5018-4464-625D-8A0E-E243142CBFAB}"/>
          </ac:spMkLst>
        </pc:spChg>
        <pc:spChg chg="del">
          <ac:chgData name="Alfred Asterjadhi" userId="39de57b9-85c0-4fd1-aaac-8ca2b6560ad0" providerId="ADAL" clId="{A88CCA90-FCC3-48D3-A00A-FC2C1EF1CD74}" dt="2023-02-16T22:29:33.295" v="1346" actId="478"/>
          <ac:spMkLst>
            <pc:docMk/>
            <pc:sldMk cId="1968235028" sldId="334"/>
            <ac:spMk id="8" creationId="{52E58449-656B-6BAF-EC22-BF3B6F5FA367}"/>
          </ac:spMkLst>
        </pc:spChg>
        <pc:spChg chg="del">
          <ac:chgData name="Alfred Asterjadhi" userId="39de57b9-85c0-4fd1-aaac-8ca2b6560ad0" providerId="ADAL" clId="{A88CCA90-FCC3-48D3-A00A-FC2C1EF1CD74}" dt="2023-02-16T22:29:36.081" v="1347" actId="478"/>
          <ac:spMkLst>
            <pc:docMk/>
            <pc:sldMk cId="1968235028" sldId="334"/>
            <ac:spMk id="9" creationId="{25F8FC28-03A5-99D4-E661-68F61DD941CB}"/>
          </ac:spMkLst>
        </pc:spChg>
        <pc:spChg chg="mod topLvl">
          <ac:chgData name="Alfred Asterjadhi" userId="39de57b9-85c0-4fd1-aaac-8ca2b6560ad0" providerId="ADAL" clId="{A88CCA90-FCC3-48D3-A00A-FC2C1EF1CD74}" dt="2023-02-16T22:30:58.871" v="1408" actId="20577"/>
          <ac:spMkLst>
            <pc:docMk/>
            <pc:sldMk cId="1968235028" sldId="334"/>
            <ac:spMk id="10" creationId="{26E7ED0E-0587-4D98-4ADE-3DEE6801218A}"/>
          </ac:spMkLst>
        </pc:spChg>
        <pc:spChg chg="mod topLvl">
          <ac:chgData name="Alfred Asterjadhi" userId="39de57b9-85c0-4fd1-aaac-8ca2b6560ad0" providerId="ADAL" clId="{A88CCA90-FCC3-48D3-A00A-FC2C1EF1CD74}" dt="2023-02-16T22:32:06.033" v="1452" actId="207"/>
          <ac:spMkLst>
            <pc:docMk/>
            <pc:sldMk cId="1968235028" sldId="334"/>
            <ac:spMk id="12" creationId="{AEFAF275-A4B1-0F26-FACF-0B15953F4D08}"/>
          </ac:spMkLst>
        </pc:spChg>
        <pc:spChg chg="del mod topLvl">
          <ac:chgData name="Alfred Asterjadhi" userId="39de57b9-85c0-4fd1-aaac-8ca2b6560ad0" providerId="ADAL" clId="{A88CCA90-FCC3-48D3-A00A-FC2C1EF1CD74}" dt="2023-02-16T22:30:30.901" v="1375" actId="478"/>
          <ac:spMkLst>
            <pc:docMk/>
            <pc:sldMk cId="1968235028" sldId="334"/>
            <ac:spMk id="13" creationId="{2D1DCD5A-C9BD-82DC-3BC2-D5DE4E9DB7F4}"/>
          </ac:spMkLst>
        </pc:spChg>
        <pc:spChg chg="del mod">
          <ac:chgData name="Alfred Asterjadhi" userId="39de57b9-85c0-4fd1-aaac-8ca2b6560ad0" providerId="ADAL" clId="{A88CCA90-FCC3-48D3-A00A-FC2C1EF1CD74}" dt="2023-02-16T22:29:50.985" v="1354" actId="478"/>
          <ac:spMkLst>
            <pc:docMk/>
            <pc:sldMk cId="1968235028" sldId="334"/>
            <ac:spMk id="15" creationId="{EAC01387-09AA-0DFA-4A95-12FB5D737B92}"/>
          </ac:spMkLst>
        </pc:spChg>
        <pc:spChg chg="del mod">
          <ac:chgData name="Alfred Asterjadhi" userId="39de57b9-85c0-4fd1-aaac-8ca2b6560ad0" providerId="ADAL" clId="{A88CCA90-FCC3-48D3-A00A-FC2C1EF1CD74}" dt="2023-02-16T22:29:52.816" v="1355" actId="478"/>
          <ac:spMkLst>
            <pc:docMk/>
            <pc:sldMk cId="1968235028" sldId="334"/>
            <ac:spMk id="17" creationId="{13987E6A-FE6A-454E-A30C-C9A7C36DE5EC}"/>
          </ac:spMkLst>
        </pc:spChg>
        <pc:spChg chg="mod topLvl">
          <ac:chgData name="Alfred Asterjadhi" userId="39de57b9-85c0-4fd1-aaac-8ca2b6560ad0" providerId="ADAL" clId="{A88CCA90-FCC3-48D3-A00A-FC2C1EF1CD74}" dt="2023-02-16T22:29:59.915" v="1356" actId="165"/>
          <ac:spMkLst>
            <pc:docMk/>
            <pc:sldMk cId="1968235028" sldId="334"/>
            <ac:spMk id="21" creationId="{5771E094-27C2-B0CE-0FCC-5B68369C6F55}"/>
          </ac:spMkLst>
        </pc:spChg>
        <pc:spChg chg="add mod">
          <ac:chgData name="Alfred Asterjadhi" userId="39de57b9-85c0-4fd1-aaac-8ca2b6560ad0" providerId="ADAL" clId="{A88CCA90-FCC3-48D3-A00A-FC2C1EF1CD74}" dt="2023-02-16T22:31:06.136" v="1412" actId="20577"/>
          <ac:spMkLst>
            <pc:docMk/>
            <pc:sldMk cId="1968235028" sldId="334"/>
            <ac:spMk id="25" creationId="{5DAA17A5-E65B-FEA4-6FAB-F9BB2B825DBE}"/>
          </ac:spMkLst>
        </pc:spChg>
        <pc:spChg chg="add mod">
          <ac:chgData name="Alfred Asterjadhi" userId="39de57b9-85c0-4fd1-aaac-8ca2b6560ad0" providerId="ADAL" clId="{A88CCA90-FCC3-48D3-A00A-FC2C1EF1CD74}" dt="2023-02-16T22:31:37.648" v="1438" actId="20577"/>
          <ac:spMkLst>
            <pc:docMk/>
            <pc:sldMk cId="1968235028" sldId="334"/>
            <ac:spMk id="27" creationId="{D0CA38FC-452C-20DB-59C6-6A0CBCE6D5E2}"/>
          </ac:spMkLst>
        </pc:spChg>
        <pc:spChg chg="add mod">
          <ac:chgData name="Alfred Asterjadhi" userId="39de57b9-85c0-4fd1-aaac-8ca2b6560ad0" providerId="ADAL" clId="{A88CCA90-FCC3-48D3-A00A-FC2C1EF1CD74}" dt="2023-02-16T22:32:12.394" v="1455" actId="1037"/>
          <ac:spMkLst>
            <pc:docMk/>
            <pc:sldMk cId="1968235028" sldId="334"/>
            <ac:spMk id="28" creationId="{92E1AA9E-959B-496F-D046-700E014B83CF}"/>
          </ac:spMkLst>
        </pc:spChg>
        <pc:spChg chg="add mod">
          <ac:chgData name="Alfred Asterjadhi" userId="39de57b9-85c0-4fd1-aaac-8ca2b6560ad0" providerId="ADAL" clId="{A88CCA90-FCC3-48D3-A00A-FC2C1EF1CD74}" dt="2023-02-16T22:31:43.844" v="1444" actId="20577"/>
          <ac:spMkLst>
            <pc:docMk/>
            <pc:sldMk cId="1968235028" sldId="334"/>
            <ac:spMk id="29" creationId="{11CE9FCC-F5F9-4386-95E8-726A89A70B7E}"/>
          </ac:spMkLst>
        </pc:spChg>
        <pc:spChg chg="add mod">
          <ac:chgData name="Alfred Asterjadhi" userId="39de57b9-85c0-4fd1-aaac-8ca2b6560ad0" providerId="ADAL" clId="{A88CCA90-FCC3-48D3-A00A-FC2C1EF1CD74}" dt="2023-02-16T22:32:03.020" v="1451" actId="207"/>
          <ac:spMkLst>
            <pc:docMk/>
            <pc:sldMk cId="1968235028" sldId="334"/>
            <ac:spMk id="30" creationId="{2010AD2C-90D0-769E-0EB2-22E091EE58CF}"/>
          </ac:spMkLst>
        </pc:spChg>
        <pc:grpChg chg="del mod">
          <ac:chgData name="Alfred Asterjadhi" userId="39de57b9-85c0-4fd1-aaac-8ca2b6560ad0" providerId="ADAL" clId="{A88CCA90-FCC3-48D3-A00A-FC2C1EF1CD74}" dt="2023-02-16T22:29:59.915" v="1356" actId="165"/>
          <ac:grpSpMkLst>
            <pc:docMk/>
            <pc:sldMk cId="1968235028" sldId="334"/>
            <ac:grpSpMk id="7" creationId="{10CF8C8C-698B-F394-4576-EDD787477FFF}"/>
          </ac:grpSpMkLst>
        </pc:grpChg>
        <pc:graphicFrameChg chg="del mod">
          <ac:chgData name="Alfred Asterjadhi" userId="39de57b9-85c0-4fd1-aaac-8ca2b6560ad0" providerId="ADAL" clId="{A88CCA90-FCC3-48D3-A00A-FC2C1EF1CD74}" dt="2023-02-16T22:29:09.752" v="1341" actId="478"/>
          <ac:graphicFrameMkLst>
            <pc:docMk/>
            <pc:sldMk cId="1968235028" sldId="334"/>
            <ac:graphicFrameMk id="6" creationId="{9F4A7DED-EEF6-53F8-2170-1E11A3C2C59A}"/>
          </ac:graphicFrameMkLst>
        </pc:graphicFrameChg>
        <pc:cxnChg chg="del mod topLvl">
          <ac:chgData name="Alfred Asterjadhi" userId="39de57b9-85c0-4fd1-aaac-8ca2b6560ad0" providerId="ADAL" clId="{A88CCA90-FCC3-48D3-A00A-FC2C1EF1CD74}" dt="2023-02-16T22:30:05.260" v="1358" actId="478"/>
          <ac:cxnSpMkLst>
            <pc:docMk/>
            <pc:sldMk cId="1968235028" sldId="334"/>
            <ac:cxnSpMk id="14" creationId="{CB4538B8-0CE9-AB7C-7088-BAA3BBD3731A}"/>
          </ac:cxnSpMkLst>
        </pc:cxnChg>
        <pc:cxnChg chg="del mod topLvl">
          <ac:chgData name="Alfred Asterjadhi" userId="39de57b9-85c0-4fd1-aaac-8ca2b6560ad0" providerId="ADAL" clId="{A88CCA90-FCC3-48D3-A00A-FC2C1EF1CD74}" dt="2023-02-16T22:30:06.825" v="1359" actId="478"/>
          <ac:cxnSpMkLst>
            <pc:docMk/>
            <pc:sldMk cId="1968235028" sldId="334"/>
            <ac:cxnSpMk id="16" creationId="{A871B4EE-65D8-94FA-0694-0A858FF95417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8" creationId="{10EE8D96-5938-256A-6281-7018A59CA838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9" creationId="{76643A9C-058A-4A81-169E-99A4B358DCE2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20" creationId="{491CEB66-47FF-41F5-CE3E-A9868655D4F0}"/>
          </ac:cxnSpMkLst>
        </pc:cxnChg>
        <pc:cxnChg chg="mod ord">
          <ac:chgData name="Alfred Asterjadhi" userId="39de57b9-85c0-4fd1-aaac-8ca2b6560ad0" providerId="ADAL" clId="{A88CCA90-FCC3-48D3-A00A-FC2C1EF1CD74}" dt="2023-02-16T22:31:11.951" v="1413" actId="14100"/>
          <ac:cxnSpMkLst>
            <pc:docMk/>
            <pc:sldMk cId="1968235028" sldId="334"/>
            <ac:cxnSpMk id="22" creationId="{0B7CEA50-6245-58A3-E216-30A0F0DD5EB4}"/>
          </ac:cxnSpMkLst>
        </pc:cxnChg>
        <pc:cxnChg chg="add del mod">
          <ac:chgData name="Alfred Asterjadhi" userId="39de57b9-85c0-4fd1-aaac-8ca2b6560ad0" providerId="ADAL" clId="{A88CCA90-FCC3-48D3-A00A-FC2C1EF1CD74}" dt="2023-02-16T22:29:11.743" v="1342" actId="478"/>
          <ac:cxnSpMkLst>
            <pc:docMk/>
            <pc:sldMk cId="1968235028" sldId="334"/>
            <ac:cxnSpMk id="23" creationId="{283792EA-0CE6-8A7F-97FF-158FE02C8365}"/>
          </ac:cxnSpMkLst>
        </pc:cxnChg>
      </pc:sldChg>
      <pc:sldChg chg="modSp mod modNotesTx">
        <pc:chgData name="Alfred Asterjadhi" userId="39de57b9-85c0-4fd1-aaac-8ca2b6560ad0" providerId="ADAL" clId="{A88CCA90-FCC3-48D3-A00A-FC2C1EF1CD74}" dt="2023-02-16T23:29:46.644" v="7246" actId="20577"/>
        <pc:sldMkLst>
          <pc:docMk/>
          <pc:sldMk cId="1829150131" sldId="335"/>
        </pc:sldMkLst>
        <pc:spChg chg="mod">
          <ac:chgData name="Alfred Asterjadhi" userId="39de57b9-85c0-4fd1-aaac-8ca2b6560ad0" providerId="ADAL" clId="{A88CCA90-FCC3-48D3-A00A-FC2C1EF1CD74}" dt="2023-02-16T23:29:46.644" v="7246" actId="20577"/>
          <ac:spMkLst>
            <pc:docMk/>
            <pc:sldMk cId="1829150131" sldId="335"/>
            <ac:spMk id="3" creationId="{14B9DF57-2757-3148-59BD-8569CE94D4D2}"/>
          </ac:spMkLst>
        </pc:spChg>
        <pc:graphicFrameChg chg="modGraphic">
          <ac:chgData name="Alfred Asterjadhi" userId="39de57b9-85c0-4fd1-aaac-8ca2b6560ad0" providerId="ADAL" clId="{A88CCA90-FCC3-48D3-A00A-FC2C1EF1CD74}" dt="2023-02-16T22:58:56.701" v="4292" actId="6549"/>
          <ac:graphicFrameMkLst>
            <pc:docMk/>
            <pc:sldMk cId="1829150131" sldId="335"/>
            <ac:graphicFrameMk id="19" creationId="{A3F24B66-B360-F19B-54B5-CE5DB2C4ABAA}"/>
          </ac:graphicFrameMkLst>
        </pc:graphicFrameChg>
      </pc:sldChg>
      <pc:sldChg chg="modSp mod">
        <pc:chgData name="Alfred Asterjadhi" userId="39de57b9-85c0-4fd1-aaac-8ca2b6560ad0" providerId="ADAL" clId="{A88CCA90-FCC3-48D3-A00A-FC2C1EF1CD74}" dt="2023-03-01T17:09:38.117" v="8264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A88CCA90-FCC3-48D3-A00A-FC2C1EF1CD74}" dt="2023-03-01T17:09:38.117" v="8264" actId="20577"/>
          <ac:spMkLst>
            <pc:docMk/>
            <pc:sldMk cId="2860631950" sldId="336"/>
            <ac:spMk id="3" creationId="{D8D4F91F-8DBA-191D-AFC2-EC5961B89F19}"/>
          </ac:spMkLst>
        </pc:spChg>
        <pc:graphicFrameChg chg="modGraphic">
          <ac:chgData name="Alfred Asterjadhi" userId="39de57b9-85c0-4fd1-aaac-8ca2b6560ad0" providerId="ADAL" clId="{A88CCA90-FCC3-48D3-A00A-FC2C1EF1CD74}" dt="2023-02-16T22:59:43.149" v="4302" actId="20577"/>
          <ac:graphicFrameMkLst>
            <pc:docMk/>
            <pc:sldMk cId="2860631950" sldId="336"/>
            <ac:graphicFrameMk id="7" creationId="{B6B9E38A-A5C1-E06E-96BE-B120F4836022}"/>
          </ac:graphicFrameMkLst>
        </pc:graphicFrameChg>
      </pc:sldChg>
      <pc:sldChg chg="modSp mod modNotesTx">
        <pc:chgData name="Alfred Asterjadhi" userId="39de57b9-85c0-4fd1-aaac-8ca2b6560ad0" providerId="ADAL" clId="{A88CCA90-FCC3-48D3-A00A-FC2C1EF1CD74}" dt="2023-03-01T17:10:32.740" v="8278" actId="20577"/>
        <pc:sldMkLst>
          <pc:docMk/>
          <pc:sldMk cId="3027311785" sldId="338"/>
        </pc:sldMkLst>
        <pc:spChg chg="mod">
          <ac:chgData name="Alfred Asterjadhi" userId="39de57b9-85c0-4fd1-aaac-8ca2b6560ad0" providerId="ADAL" clId="{A88CCA90-FCC3-48D3-A00A-FC2C1EF1CD74}" dt="2023-03-01T17:10:32.740" v="827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3-01T17:09:01.505" v="8262" actId="404"/>
        <pc:sldMkLst>
          <pc:docMk/>
          <pc:sldMk cId="1017893989" sldId="340"/>
        </pc:sldMkLst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2" creationId="{EF7A9C21-AD93-1CC0-F98D-E3963384C99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3" creationId="{03231F27-7B78-EBDA-86A4-E5540C179921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4" creationId="{08765AFE-EBD1-1584-ED02-0C3AD3CB2E95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5" creationId="{84D370C4-49D8-ED0B-D5F2-6DBEF018968E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6" creationId="{9FA9B312-B16A-37C0-E1EC-6D349998E9C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7" creationId="{84777A7C-1215-F219-3A33-AB6F99229849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8" creationId="{6004F455-1274-854E-C71D-C13C98870AE0}"/>
          </ac:spMkLst>
        </pc:spChg>
        <pc:spChg chg="mod">
          <ac:chgData name="Alfred Asterjadhi" userId="39de57b9-85c0-4fd1-aaac-8ca2b6560ad0" providerId="ADAL" clId="{A88CCA90-FCC3-48D3-A00A-FC2C1EF1CD74}" dt="2023-03-01T17:09:01.505" v="8262" actId="404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lfred Asterjadhi" userId="39de57b9-85c0-4fd1-aaac-8ca2b6560ad0" providerId="ADAL" clId="{A88CCA90-FCC3-48D3-A00A-FC2C1EF1CD74}" dt="2023-03-01T17:07:42.979" v="8247" actId="20577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lfred Asterjadhi" userId="39de57b9-85c0-4fd1-aaac-8ca2b6560ad0" providerId="ADAL" clId="{A88CCA90-FCC3-48D3-A00A-FC2C1EF1CD74}" dt="2023-03-01T17:11:43.263" v="8289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A88CCA90-FCC3-48D3-A00A-FC2C1EF1CD74}" dt="2023-02-16T23:11:21.884" v="4794" actId="478"/>
          <ac:spMkLst>
            <pc:docMk/>
            <pc:sldMk cId="914483391" sldId="341"/>
            <ac:spMk id="25" creationId="{040A096C-4734-DF77-B447-51F587619245}"/>
          </ac:spMkLst>
        </pc:spChg>
        <pc:spChg chg="mod">
          <ac:chgData name="Alfred Asterjadhi" userId="39de57b9-85c0-4fd1-aaac-8ca2b6560ad0" providerId="ADAL" clId="{A88CCA90-FCC3-48D3-A00A-FC2C1EF1CD74}" dt="2023-03-01T17:11:43.263" v="8289" actId="20577"/>
          <ac:spMkLst>
            <pc:docMk/>
            <pc:sldMk cId="914483391" sldId="341"/>
            <ac:spMk id="29" creationId="{A22C20D2-9C4E-6E94-E45C-2D37DF65EB54}"/>
          </ac:spMkLst>
        </pc:spChg>
        <pc:graphicFrameChg chg="add mod">
          <ac:chgData name="Alfred Asterjadhi" userId="39de57b9-85c0-4fd1-aaac-8ca2b6560ad0" providerId="ADAL" clId="{A88CCA90-FCC3-48D3-A00A-FC2C1EF1CD74}" dt="2023-02-16T23:11:45.196" v="4798" actId="1076"/>
          <ac:graphicFrameMkLst>
            <pc:docMk/>
            <pc:sldMk cId="914483391" sldId="341"/>
            <ac:graphicFrameMk id="3" creationId="{08CB2D6D-066E-C9E0-B89A-E6A3CFA2CB52}"/>
          </ac:graphicFrameMkLst>
        </pc:graphicFrameChg>
        <pc:graphicFrameChg chg="add mod modGraphic">
          <ac:chgData name="Alfred Asterjadhi" userId="39de57b9-85c0-4fd1-aaac-8ca2b6560ad0" providerId="ADAL" clId="{A88CCA90-FCC3-48D3-A00A-FC2C1EF1CD74}" dt="2023-02-16T23:30:23.469" v="7251" actId="1035"/>
          <ac:graphicFrameMkLst>
            <pc:docMk/>
            <pc:sldMk cId="914483391" sldId="341"/>
            <ac:graphicFrameMk id="6" creationId="{E2B6E105-FA4C-BD72-132E-6772321BFF77}"/>
          </ac:graphicFrameMkLst>
        </pc:graphicFrameChg>
        <pc:picChg chg="mod">
          <ac:chgData name="Alfred Asterjadhi" userId="39de57b9-85c0-4fd1-aaac-8ca2b6560ad0" providerId="ADAL" clId="{A88CCA90-FCC3-48D3-A00A-FC2C1EF1CD74}" dt="2023-02-16T23:11:41.058" v="4797" actId="1076"/>
          <ac:picMkLst>
            <pc:docMk/>
            <pc:sldMk cId="914483391" sldId="341"/>
            <ac:picMk id="13" creationId="{CBD3050C-506D-2B0F-AA4D-FCBCA395341E}"/>
          </ac:picMkLst>
        </pc:picChg>
        <pc:cxnChg chg="mod">
          <ac:chgData name="Alfred Asterjadhi" userId="39de57b9-85c0-4fd1-aaac-8ca2b6560ad0" providerId="ADAL" clId="{A88CCA90-FCC3-48D3-A00A-FC2C1EF1CD74}" dt="2023-02-16T23:11:52.557" v="4801" actId="14100"/>
          <ac:cxnSpMkLst>
            <pc:docMk/>
            <pc:sldMk cId="914483391" sldId="341"/>
            <ac:cxnSpMk id="23" creationId="{E523B410-A68B-3587-613D-AA5CE10A94FA}"/>
          </ac:cxnSpMkLst>
        </pc:cxnChg>
      </pc:sldChg>
      <pc:sldChg chg="del">
        <pc:chgData name="Alfred Asterjadhi" userId="39de57b9-85c0-4fd1-aaac-8ca2b6560ad0" providerId="ADAL" clId="{A88CCA90-FCC3-48D3-A00A-FC2C1EF1CD74}" dt="2023-02-16T23:02:24.056" v="4516" actId="47"/>
        <pc:sldMkLst>
          <pc:docMk/>
          <pc:sldMk cId="3360413995" sldId="342"/>
        </pc:sldMkLst>
      </pc:sldChg>
      <pc:sldChg chg="del">
        <pc:chgData name="Alfred Asterjadhi" userId="39de57b9-85c0-4fd1-aaac-8ca2b6560ad0" providerId="ADAL" clId="{A88CCA90-FCC3-48D3-A00A-FC2C1EF1CD74}" dt="2023-02-16T23:02:27.643" v="4517" actId="47"/>
        <pc:sldMkLst>
          <pc:docMk/>
          <pc:sldMk cId="3817195675" sldId="343"/>
        </pc:sldMkLst>
      </pc:sldChg>
      <pc:sldChg chg="del">
        <pc:chgData name="Alfred Asterjadhi" userId="39de57b9-85c0-4fd1-aaac-8ca2b6560ad0" providerId="ADAL" clId="{A88CCA90-FCC3-48D3-A00A-FC2C1EF1CD74}" dt="2023-02-16T23:13:28.170" v="4890" actId="47"/>
        <pc:sldMkLst>
          <pc:docMk/>
          <pc:sldMk cId="1686437805" sldId="344"/>
        </pc:sldMkLst>
      </pc:sldChg>
      <pc:sldChg chg="addSp delSp modSp mod">
        <pc:chgData name="Alfred Asterjadhi" userId="39de57b9-85c0-4fd1-aaac-8ca2b6560ad0" providerId="ADAL" clId="{A88CCA90-FCC3-48D3-A00A-FC2C1EF1CD74}" dt="2023-03-01T17:11:46.967" v="8292" actId="20577"/>
        <pc:sldMkLst>
          <pc:docMk/>
          <pc:sldMk cId="951501506" sldId="345"/>
        </pc:sldMkLst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2" creationId="{781EE849-8D1C-F1C8-F398-C515F4D29D20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3" creationId="{9AAFA267-C9C4-1FB5-54FE-3BF8A2D77DD8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4" creationId="{8A8B7A00-1E37-D91B-6FC1-622386B20457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5" creationId="{F98B46C2-6709-3442-E56C-AB5956394BF7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6" creationId="{C8A109B5-1794-F906-387B-EEF108151625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7" creationId="{3DD64A89-7F76-0FB5-9D90-E1558F57616C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8" creationId="{E0CC0A65-2FAF-D9D7-5447-CF247CDF7974}"/>
          </ac:spMkLst>
        </pc:spChg>
        <pc:spChg chg="mod">
          <ac:chgData name="Alfred Asterjadhi" userId="39de57b9-85c0-4fd1-aaac-8ca2b6560ad0" providerId="ADAL" clId="{A88CCA90-FCC3-48D3-A00A-FC2C1EF1CD74}" dt="2023-03-01T17:11:46.967" v="8292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A88CCA90-FCC3-48D3-A00A-FC2C1EF1CD74}" dt="2023-03-01T17:17:22.028" v="8762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A88CCA90-FCC3-48D3-A00A-FC2C1EF1CD74}" dt="2023-03-01T17:17:22.028" v="8762" actId="20577"/>
          <ac:spMkLst>
            <pc:docMk/>
            <pc:sldMk cId="3942213737" sldId="347"/>
            <ac:spMk id="3" creationId="{1CEEF767-6479-75AA-5140-2AA6F07E6CDF}"/>
          </ac:spMkLst>
        </pc:spChg>
      </pc:sldChg>
      <pc:sldChg chg="modSp new mod">
        <pc:chgData name="Alfred Asterjadhi" userId="39de57b9-85c0-4fd1-aaac-8ca2b6560ad0" providerId="ADAL" clId="{A88CCA90-FCC3-48D3-A00A-FC2C1EF1CD74}" dt="2023-03-01T17:16:34.478" v="8740" actId="20577"/>
        <pc:sldMkLst>
          <pc:docMk/>
          <pc:sldMk cId="338940641" sldId="348"/>
        </pc:sldMkLst>
        <pc:spChg chg="mod">
          <ac:chgData name="Alfred Asterjadhi" userId="39de57b9-85c0-4fd1-aaac-8ca2b6560ad0" providerId="ADAL" clId="{A88CCA90-FCC3-48D3-A00A-FC2C1EF1CD74}" dt="2023-02-16T23:13:54.053" v="4912" actId="20577"/>
          <ac:spMkLst>
            <pc:docMk/>
            <pc:sldMk cId="338940641" sldId="348"/>
            <ac:spMk id="2" creationId="{A7E708A1-BDE1-FAA9-55D6-0D88A94819B9}"/>
          </ac:spMkLst>
        </pc:spChg>
        <pc:spChg chg="mod">
          <ac:chgData name="Alfred Asterjadhi" userId="39de57b9-85c0-4fd1-aaac-8ca2b6560ad0" providerId="ADAL" clId="{A88CCA90-FCC3-48D3-A00A-FC2C1EF1CD74}" dt="2023-03-01T17:16:34.478" v="8740" actId="20577"/>
          <ac:spMkLst>
            <pc:docMk/>
            <pc:sldMk cId="338940641" sldId="348"/>
            <ac:spMk id="3" creationId="{335D37BC-5D65-C910-2877-9CD20C2E0183}"/>
          </ac:spMkLst>
        </pc:spChg>
      </pc:sldChg>
      <pc:sldMasterChg chg="modSp mod">
        <pc:chgData name="Alfred Asterjadhi" userId="39de57b9-85c0-4fd1-aaac-8ca2b6560ad0" providerId="ADAL" clId="{A88CCA90-FCC3-48D3-A00A-FC2C1EF1CD74}" dt="2023-03-01T17:06:11.767" v="8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8CCA90-FCC3-48D3-A00A-FC2C1EF1CD74}" dt="2023-03-01T17:06:03.621" v="82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A88CCA90-FCC3-48D3-A00A-FC2C1EF1CD74}" dt="2023-03-01T17:06:11.767" v="821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056D69C7-CA66-4EC5-82A4-5659C7EBCD76}"/>
    <pc:docChg chg="undo custSel modSld modMainMaster">
      <pc:chgData name="Alfred Asterjadhi" userId="39de57b9-85c0-4fd1-aaac-8ca2b6560ad0" providerId="ADAL" clId="{056D69C7-CA66-4EC5-82A4-5659C7EBCD76}" dt="2024-02-29T02:34:14.380" v="129"/>
      <pc:docMkLst>
        <pc:docMk/>
      </pc:docMkLst>
      <pc:sldChg chg="modSp mod">
        <pc:chgData name="Alfred Asterjadhi" userId="39de57b9-85c0-4fd1-aaac-8ca2b6560ad0" providerId="ADAL" clId="{056D69C7-CA66-4EC5-82A4-5659C7EBCD76}" dt="2024-02-29T02:33:46.410" v="115" actId="20577"/>
        <pc:sldMkLst>
          <pc:docMk/>
          <pc:sldMk cId="0" sldId="331"/>
        </pc:sldMkLst>
        <pc:spChg chg="mod">
          <ac:chgData name="Alfred Asterjadhi" userId="39de57b9-85c0-4fd1-aaac-8ca2b6560ad0" providerId="ADAL" clId="{056D69C7-CA66-4EC5-82A4-5659C7EBCD76}" dt="2024-02-29T02:33:46.410" v="115" actId="20577"/>
          <ac:spMkLst>
            <pc:docMk/>
            <pc:sldMk cId="0" sldId="331"/>
            <ac:spMk id="3" creationId="{DAA909B8-954B-00B2-C988-2905B9E3D42F}"/>
          </ac:spMkLst>
        </pc:spChg>
      </pc:sldChg>
      <pc:sldChg chg="modSp mod">
        <pc:chgData name="Alfred Asterjadhi" userId="39de57b9-85c0-4fd1-aaac-8ca2b6560ad0" providerId="ADAL" clId="{056D69C7-CA66-4EC5-82A4-5659C7EBCD76}" dt="2024-02-29T02:33:50.348" v="116"/>
        <pc:sldMkLst>
          <pc:docMk/>
          <pc:sldMk cId="2893982595" sldId="332"/>
        </pc:sldMkLst>
        <pc:spChg chg="mod">
          <ac:chgData name="Alfred Asterjadhi" userId="39de57b9-85c0-4fd1-aaac-8ca2b6560ad0" providerId="ADAL" clId="{056D69C7-CA66-4EC5-82A4-5659C7EBCD76}" dt="2024-02-29T02:33:50.348" v="116"/>
          <ac:spMkLst>
            <pc:docMk/>
            <pc:sldMk cId="2893982595" sldId="332"/>
            <ac:spMk id="6" creationId="{9041CAB3-9686-B9FE-B694-AF18C716B7C7}"/>
          </ac:spMkLst>
        </pc:spChg>
      </pc:sldChg>
      <pc:sldChg chg="modSp mod">
        <pc:chgData name="Alfred Asterjadhi" userId="39de57b9-85c0-4fd1-aaac-8ca2b6560ad0" providerId="ADAL" clId="{056D69C7-CA66-4EC5-82A4-5659C7EBCD76}" dt="2024-02-29T02:33:52.008" v="117"/>
        <pc:sldMkLst>
          <pc:docMk/>
          <pc:sldMk cId="4137720700" sldId="333"/>
        </pc:sldMkLst>
        <pc:spChg chg="mod">
          <ac:chgData name="Alfred Asterjadhi" userId="39de57b9-85c0-4fd1-aaac-8ca2b6560ad0" providerId="ADAL" clId="{056D69C7-CA66-4EC5-82A4-5659C7EBCD76}" dt="2024-02-29T02:33:52.008" v="117"/>
          <ac:spMkLst>
            <pc:docMk/>
            <pc:sldMk cId="4137720700" sldId="333"/>
            <ac:spMk id="7" creationId="{88317E01-74BA-A2A0-5590-3FCDB7E3D70A}"/>
          </ac:spMkLst>
        </pc:spChg>
      </pc:sldChg>
      <pc:sldChg chg="modSp mod">
        <pc:chgData name="Alfred Asterjadhi" userId="39de57b9-85c0-4fd1-aaac-8ca2b6560ad0" providerId="ADAL" clId="{056D69C7-CA66-4EC5-82A4-5659C7EBCD76}" dt="2024-02-29T02:33:53.570" v="118"/>
        <pc:sldMkLst>
          <pc:docMk/>
          <pc:sldMk cId="1968235028" sldId="334"/>
        </pc:sldMkLst>
        <pc:spChg chg="mod">
          <ac:chgData name="Alfred Asterjadhi" userId="39de57b9-85c0-4fd1-aaac-8ca2b6560ad0" providerId="ADAL" clId="{056D69C7-CA66-4EC5-82A4-5659C7EBCD76}" dt="2024-02-29T02:33:53.570" v="118"/>
          <ac:spMkLst>
            <pc:docMk/>
            <pc:sldMk cId="1968235028" sldId="334"/>
            <ac:spMk id="7" creationId="{F7B921B7-F1C2-BCA0-A98B-A54114A42BC6}"/>
          </ac:spMkLst>
        </pc:spChg>
      </pc:sldChg>
      <pc:sldChg chg="modSp mod">
        <pc:chgData name="Alfred Asterjadhi" userId="39de57b9-85c0-4fd1-aaac-8ca2b6560ad0" providerId="ADAL" clId="{056D69C7-CA66-4EC5-82A4-5659C7EBCD76}" dt="2024-02-29T02:33:57.373" v="120"/>
        <pc:sldMkLst>
          <pc:docMk/>
          <pc:sldMk cId="1829150131" sldId="335"/>
        </pc:sldMkLst>
        <pc:spChg chg="mod">
          <ac:chgData name="Alfred Asterjadhi" userId="39de57b9-85c0-4fd1-aaac-8ca2b6560ad0" providerId="ADAL" clId="{056D69C7-CA66-4EC5-82A4-5659C7EBCD76}" dt="2024-02-29T02:33:57.373" v="120"/>
          <ac:spMkLst>
            <pc:docMk/>
            <pc:sldMk cId="1829150131" sldId="335"/>
            <ac:spMk id="8" creationId="{E81DF963-C7B2-4D42-248B-EC01374E5D32}"/>
          </ac:spMkLst>
        </pc:spChg>
      </pc:sldChg>
      <pc:sldChg chg="modSp mod">
        <pc:chgData name="Alfred Asterjadhi" userId="39de57b9-85c0-4fd1-aaac-8ca2b6560ad0" providerId="ADAL" clId="{056D69C7-CA66-4EC5-82A4-5659C7EBCD76}" dt="2024-02-29T02:34:01.245" v="121"/>
        <pc:sldMkLst>
          <pc:docMk/>
          <pc:sldMk cId="2860631950" sldId="336"/>
        </pc:sldMkLst>
        <pc:spChg chg="mod">
          <ac:chgData name="Alfred Asterjadhi" userId="39de57b9-85c0-4fd1-aaac-8ca2b6560ad0" providerId="ADAL" clId="{056D69C7-CA66-4EC5-82A4-5659C7EBCD76}" dt="2024-02-29T02:34:01.245" v="121"/>
          <ac:spMkLst>
            <pc:docMk/>
            <pc:sldMk cId="2860631950" sldId="336"/>
            <ac:spMk id="13" creationId="{568385E1-BF03-F4A3-ED49-68A1C42C4412}"/>
          </ac:spMkLst>
        </pc:spChg>
      </pc:sldChg>
      <pc:sldChg chg="modSp mod">
        <pc:chgData name="Alfred Asterjadhi" userId="39de57b9-85c0-4fd1-aaac-8ca2b6560ad0" providerId="ADAL" clId="{056D69C7-CA66-4EC5-82A4-5659C7EBCD76}" dt="2024-02-29T02:34:02.773" v="122"/>
        <pc:sldMkLst>
          <pc:docMk/>
          <pc:sldMk cId="3027311785" sldId="338"/>
        </pc:sldMkLst>
        <pc:spChg chg="mod">
          <ac:chgData name="Alfred Asterjadhi" userId="39de57b9-85c0-4fd1-aaac-8ca2b6560ad0" providerId="ADAL" clId="{056D69C7-CA66-4EC5-82A4-5659C7EBCD76}" dt="2024-02-29T02:34:02.773" v="122"/>
          <ac:spMkLst>
            <pc:docMk/>
            <pc:sldMk cId="3027311785" sldId="338"/>
            <ac:spMk id="8" creationId="{7F4EA77C-7247-541B-F332-BCDDDA7F40F5}"/>
          </ac:spMkLst>
        </pc:spChg>
      </pc:sldChg>
      <pc:sldChg chg="modSp mod">
        <pc:chgData name="Alfred Asterjadhi" userId="39de57b9-85c0-4fd1-aaac-8ca2b6560ad0" providerId="ADAL" clId="{056D69C7-CA66-4EC5-82A4-5659C7EBCD76}" dt="2024-02-29T02:33:55.846" v="119"/>
        <pc:sldMkLst>
          <pc:docMk/>
          <pc:sldMk cId="1017893989" sldId="340"/>
        </pc:sldMkLst>
        <pc:spChg chg="mod">
          <ac:chgData name="Alfred Asterjadhi" userId="39de57b9-85c0-4fd1-aaac-8ca2b6560ad0" providerId="ADAL" clId="{056D69C7-CA66-4EC5-82A4-5659C7EBCD76}" dt="2024-02-29T02:33:55.846" v="119"/>
          <ac:spMkLst>
            <pc:docMk/>
            <pc:sldMk cId="1017893989" sldId="340"/>
            <ac:spMk id="6" creationId="{8D6C4DF0-8FD7-F3BA-62A5-9009A6AC99A9}"/>
          </ac:spMkLst>
        </pc:spChg>
        <pc:graphicFrameChg chg="modGraphic">
          <ac:chgData name="Alfred Asterjadhi" userId="39de57b9-85c0-4fd1-aaac-8ca2b6560ad0" providerId="ADAL" clId="{056D69C7-CA66-4EC5-82A4-5659C7EBCD76}" dt="2024-02-22T16:40:13.501" v="0" actId="113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modSp mod">
        <pc:chgData name="Alfred Asterjadhi" userId="39de57b9-85c0-4fd1-aaac-8ca2b6560ad0" providerId="ADAL" clId="{056D69C7-CA66-4EC5-82A4-5659C7EBCD76}" dt="2024-02-29T02:34:05.594" v="124"/>
        <pc:sldMkLst>
          <pc:docMk/>
          <pc:sldMk cId="914483391" sldId="341"/>
        </pc:sldMkLst>
        <pc:spChg chg="mod">
          <ac:chgData name="Alfred Asterjadhi" userId="39de57b9-85c0-4fd1-aaac-8ca2b6560ad0" providerId="ADAL" clId="{056D69C7-CA66-4EC5-82A4-5659C7EBCD76}" dt="2024-02-29T02:34:05.594" v="124"/>
          <ac:spMkLst>
            <pc:docMk/>
            <pc:sldMk cId="914483391" sldId="341"/>
            <ac:spMk id="8" creationId="{27428BD6-49B6-7FB4-809C-5F5557B733A7}"/>
          </ac:spMkLst>
        </pc:spChg>
      </pc:sldChg>
      <pc:sldChg chg="modSp mod">
        <pc:chgData name="Alfred Asterjadhi" userId="39de57b9-85c0-4fd1-aaac-8ca2b6560ad0" providerId="ADAL" clId="{056D69C7-CA66-4EC5-82A4-5659C7EBCD76}" dt="2024-02-29T02:34:04.173" v="123"/>
        <pc:sldMkLst>
          <pc:docMk/>
          <pc:sldMk cId="951501506" sldId="345"/>
        </pc:sldMkLst>
        <pc:spChg chg="mod">
          <ac:chgData name="Alfred Asterjadhi" userId="39de57b9-85c0-4fd1-aaac-8ca2b6560ad0" providerId="ADAL" clId="{056D69C7-CA66-4EC5-82A4-5659C7EBCD76}" dt="2024-02-29T02:34:04.173" v="123"/>
          <ac:spMkLst>
            <pc:docMk/>
            <pc:sldMk cId="951501506" sldId="345"/>
            <ac:spMk id="6" creationId="{213153D9-62C8-8108-6B37-72F269D71588}"/>
          </ac:spMkLst>
        </pc:spChg>
      </pc:sldChg>
      <pc:sldChg chg="modSp mod">
        <pc:chgData name="Alfred Asterjadhi" userId="39de57b9-85c0-4fd1-aaac-8ca2b6560ad0" providerId="ADAL" clId="{056D69C7-CA66-4EC5-82A4-5659C7EBCD76}" dt="2024-02-29T02:34:08.568" v="126"/>
        <pc:sldMkLst>
          <pc:docMk/>
          <pc:sldMk cId="3942213737" sldId="347"/>
        </pc:sldMkLst>
        <pc:spChg chg="mod">
          <ac:chgData name="Alfred Asterjadhi" userId="39de57b9-85c0-4fd1-aaac-8ca2b6560ad0" providerId="ADAL" clId="{056D69C7-CA66-4EC5-82A4-5659C7EBCD76}" dt="2024-02-29T02:34:08.568" v="126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 chgLayout">
        <pc:chgData name="Alfred Asterjadhi" userId="39de57b9-85c0-4fd1-aaac-8ca2b6560ad0" providerId="ADAL" clId="{056D69C7-CA66-4EC5-82A4-5659C7EBCD76}" dt="2024-02-29T02:34:07.112" v="125"/>
        <pc:sldMkLst>
          <pc:docMk/>
          <pc:sldMk cId="338940641" sldId="348"/>
        </pc:sldMkLst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2" creationId="{A7E708A1-BDE1-FAA9-55D6-0D88A94819B9}"/>
          </ac:spMkLst>
        </pc:spChg>
        <pc:spChg chg="mod ord">
          <ac:chgData name="Alfred Asterjadhi" userId="39de57b9-85c0-4fd1-aaac-8ca2b6560ad0" providerId="ADAL" clId="{056D69C7-CA66-4EC5-82A4-5659C7EBCD76}" dt="2024-02-29T02:33:07.583" v="102" actId="20577"/>
          <ac:spMkLst>
            <pc:docMk/>
            <pc:sldMk cId="338940641" sldId="348"/>
            <ac:spMk id="3" creationId="{335D37BC-5D65-C910-2877-9CD20C2E0183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4" creationId="{F5C91DBB-EDBC-A8CE-2DB3-83307ECFE7DC}"/>
          </ac:spMkLst>
        </pc:spChg>
        <pc:spChg chg="mod or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5" creationId="{43B3B657-6477-91CB-DA96-B9473C0BEF93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6" creationId="{58565F89-8357-DD68-D800-7018FB0FEA28}"/>
          </ac:spMkLst>
        </pc:spChg>
        <pc:spChg chg="mod">
          <ac:chgData name="Alfred Asterjadhi" userId="39de57b9-85c0-4fd1-aaac-8ca2b6560ad0" providerId="ADAL" clId="{056D69C7-CA66-4EC5-82A4-5659C7EBCD76}" dt="2024-02-29T02:34:07.112" v="125"/>
          <ac:spMkLst>
            <pc:docMk/>
            <pc:sldMk cId="338940641" sldId="348"/>
            <ac:spMk id="7" creationId="{EB94386E-9750-670C-AA24-4CBF56C27319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8" creationId="{CC0AF121-7572-2F46-3A5C-33B133AABB6D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9" creationId="{6F557864-0C23-742E-ACE3-5056955AE130}"/>
          </ac:spMkLst>
        </pc:spChg>
        <pc:spChg chg="add del mod">
          <ac:chgData name="Alfred Asterjadhi" userId="39de57b9-85c0-4fd1-aaac-8ca2b6560ad0" providerId="ADAL" clId="{056D69C7-CA66-4EC5-82A4-5659C7EBCD76}" dt="2024-02-29T02:32:46.694" v="98" actId="6264"/>
          <ac:spMkLst>
            <pc:docMk/>
            <pc:sldMk cId="338940641" sldId="348"/>
            <ac:spMk id="10" creationId="{B916B245-D13D-3C72-D267-A45BFEA579C2}"/>
          </ac:spMkLst>
        </pc:spChg>
      </pc:sldChg>
      <pc:sldChg chg="addSp delSp modSp mod">
        <pc:chgData name="Alfred Asterjadhi" userId="39de57b9-85c0-4fd1-aaac-8ca2b6560ad0" providerId="ADAL" clId="{056D69C7-CA66-4EC5-82A4-5659C7EBCD76}" dt="2024-02-29T02:34:14.380" v="129"/>
        <pc:sldMkLst>
          <pc:docMk/>
          <pc:sldMk cId="1720528134" sldId="349"/>
        </pc:sldMkLst>
        <pc:spChg chg="add del">
          <ac:chgData name="Alfred Asterjadhi" userId="39de57b9-85c0-4fd1-aaac-8ca2b6560ad0" providerId="ADAL" clId="{056D69C7-CA66-4EC5-82A4-5659C7EBCD76}" dt="2024-02-29T02:34:11.181" v="128" actId="22"/>
          <ac:spMkLst>
            <pc:docMk/>
            <pc:sldMk cId="1720528134" sldId="349"/>
            <ac:spMk id="7" creationId="{12D65C4B-5105-7301-7B25-B7DE2EA47FCD}"/>
          </ac:spMkLst>
        </pc:spChg>
        <pc:spChg chg="add mod">
          <ac:chgData name="Alfred Asterjadhi" userId="39de57b9-85c0-4fd1-aaac-8ca2b6560ad0" providerId="ADAL" clId="{056D69C7-CA66-4EC5-82A4-5659C7EBCD76}" dt="2024-02-29T02:34:14.380" v="129"/>
          <ac:spMkLst>
            <pc:docMk/>
            <pc:sldMk cId="1720528134" sldId="349"/>
            <ac:spMk id="8" creationId="{BD725A8E-2B57-C0BB-4CAE-0C6379CE85E0}"/>
          </ac:spMkLst>
        </pc:spChg>
      </pc:sldChg>
      <pc:sldMasterChg chg="modSp mod">
        <pc:chgData name="Alfred Asterjadhi" userId="39de57b9-85c0-4fd1-aaac-8ca2b6560ad0" providerId="ADAL" clId="{056D69C7-CA66-4EC5-82A4-5659C7EBCD76}" dt="2024-02-29T02:33:36.564" v="10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6D69C7-CA66-4EC5-82A4-5659C7EBCD76}" dt="2024-02-29T02:33:36.564" v="10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FCE6BCB7-EFBB-4122-8FE5-BC8A1E3C4F9A}"/>
    <pc:docChg chg="undo custSel modSld modMainMaster">
      <pc:chgData name="Alfred Asterjadhi" userId="39de57b9-85c0-4fd1-aaac-8ca2b6560ad0" providerId="ADAL" clId="{FCE6BCB7-EFBB-4122-8FE5-BC8A1E3C4F9A}" dt="2023-05-14T20:07:09.451" v="80" actId="20577"/>
      <pc:docMkLst>
        <pc:docMk/>
      </pc:docMkLst>
      <pc:sldChg chg="addSp modSp mod">
        <pc:chgData name="Alfred Asterjadhi" userId="39de57b9-85c0-4fd1-aaac-8ca2b6560ad0" providerId="ADAL" clId="{FCE6BCB7-EFBB-4122-8FE5-BC8A1E3C4F9A}" dt="2023-05-14T20:02:43.107" v="32"/>
        <pc:sldMkLst>
          <pc:docMk/>
          <pc:sldMk cId="0" sldId="331"/>
        </pc:sldMkLst>
        <pc:spChg chg="mod">
          <ac:chgData name="Alfred Asterjadhi" userId="39de57b9-85c0-4fd1-aaac-8ca2b6560ad0" providerId="ADAL" clId="{FCE6BCB7-EFBB-4122-8FE5-BC8A1E3C4F9A}" dt="2023-05-14T20:01:21.299" v="4" actId="20577"/>
          <ac:spMkLst>
            <pc:docMk/>
            <pc:sldMk cId="0" sldId="331"/>
            <ac:spMk id="3" creationId="{DAA909B8-954B-00B2-C988-2905B9E3D42F}"/>
          </ac:spMkLst>
        </pc:spChg>
        <pc:graphicFrameChg chg="add mod">
          <ac:chgData name="Alfred Asterjadhi" userId="39de57b9-85c0-4fd1-aaac-8ca2b6560ad0" providerId="ADAL" clId="{FCE6BCB7-EFBB-4122-8FE5-BC8A1E3C4F9A}" dt="2023-05-14T20:02:43.107" v="32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FCE6BCB7-EFBB-4122-8FE5-BC8A1E3C4F9A}" dt="2023-05-14T20:03:52.618" v="38" actId="20577"/>
        <pc:sldMkLst>
          <pc:docMk/>
          <pc:sldMk cId="2893982595" sldId="332"/>
        </pc:sldMkLst>
        <pc:spChg chg="mod">
          <ac:chgData name="Alfred Asterjadhi" userId="39de57b9-85c0-4fd1-aaac-8ca2b6560ad0" providerId="ADAL" clId="{FCE6BCB7-EFBB-4122-8FE5-BC8A1E3C4F9A}" dt="2023-05-14T20:02:00.243" v="19" actId="1076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FCE6BCB7-EFBB-4122-8FE5-BC8A1E3C4F9A}" dt="2023-05-14T20:03:52.618" v="38" actId="20577"/>
          <ac:spMkLst>
            <pc:docMk/>
            <pc:sldMk cId="2893982595" sldId="332"/>
            <ac:spMk id="3" creationId="{7A354335-B263-FCB9-4327-FEBFA6069B51}"/>
          </ac:spMkLst>
        </pc:spChg>
        <pc:spChg chg="add del mod">
          <ac:chgData name="Alfred Asterjadhi" userId="39de57b9-85c0-4fd1-aaac-8ca2b6560ad0" providerId="ADAL" clId="{FCE6BCB7-EFBB-4122-8FE5-BC8A1E3C4F9A}" dt="2023-05-14T20:01:57.061" v="18"/>
          <ac:spMkLst>
            <pc:docMk/>
            <pc:sldMk cId="2893982595" sldId="332"/>
            <ac:spMk id="6" creationId="{1E04FD19-1876-2000-05C1-5CCEB58393F0}"/>
          </ac:spMkLst>
        </pc:spChg>
        <pc:spChg chg="add mod">
          <ac:chgData name="Alfred Asterjadhi" userId="39de57b9-85c0-4fd1-aaac-8ca2b6560ad0" providerId="ADAL" clId="{FCE6BCB7-EFBB-4122-8FE5-BC8A1E3C4F9A}" dt="2023-05-14T20:02:01.373" v="20"/>
          <ac:spMkLst>
            <pc:docMk/>
            <pc:sldMk cId="2893982595" sldId="332"/>
            <ac:spMk id="7" creationId="{5A4FFC9E-2F9B-C1D6-6926-1CD4FEE164F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4:51.943" v="71" actId="15"/>
        <pc:sldMkLst>
          <pc:docMk/>
          <pc:sldMk cId="4137720700" sldId="333"/>
        </pc:sldMkLst>
        <pc:spChg chg="mod">
          <ac:chgData name="Alfred Asterjadhi" userId="39de57b9-85c0-4fd1-aaac-8ca2b6560ad0" providerId="ADAL" clId="{FCE6BCB7-EFBB-4122-8FE5-BC8A1E3C4F9A}" dt="2023-05-14T20:04:51.943" v="71" actId="15"/>
          <ac:spMkLst>
            <pc:docMk/>
            <pc:sldMk cId="4137720700" sldId="333"/>
            <ac:spMk id="3" creationId="{9E756F08-D5AF-9F9D-2C96-A464BB074B97}"/>
          </ac:spMkLst>
        </pc:spChg>
        <pc:spChg chg="add mod">
          <ac:chgData name="Alfred Asterjadhi" userId="39de57b9-85c0-4fd1-aaac-8ca2b6560ad0" providerId="ADAL" clId="{FCE6BCB7-EFBB-4122-8FE5-BC8A1E3C4F9A}" dt="2023-05-14T20:02:04.955" v="21"/>
          <ac:spMkLst>
            <pc:docMk/>
            <pc:sldMk cId="4137720700" sldId="333"/>
            <ac:spMk id="6" creationId="{49BBA2E1-267C-3C62-4A4B-2335A98D715B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7.626" v="22"/>
        <pc:sldMkLst>
          <pc:docMk/>
          <pc:sldMk cId="1968235028" sldId="334"/>
        </pc:sldMkLst>
        <pc:spChg chg="add mod">
          <ac:chgData name="Alfred Asterjadhi" userId="39de57b9-85c0-4fd1-aaac-8ca2b6560ad0" providerId="ADAL" clId="{FCE6BCB7-EFBB-4122-8FE5-BC8A1E3C4F9A}" dt="2023-05-14T20:02:07.626" v="22"/>
          <ac:spMkLst>
            <pc:docMk/>
            <pc:sldMk cId="1968235028" sldId="334"/>
            <ac:spMk id="6" creationId="{6FA495A5-3B57-51C0-C06F-4445F25C6F00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2.512" v="24"/>
        <pc:sldMkLst>
          <pc:docMk/>
          <pc:sldMk cId="1829150131" sldId="335"/>
        </pc:sldMkLst>
        <pc:spChg chg="add mod">
          <ac:chgData name="Alfred Asterjadhi" userId="39de57b9-85c0-4fd1-aaac-8ca2b6560ad0" providerId="ADAL" clId="{FCE6BCB7-EFBB-4122-8FE5-BC8A1E3C4F9A}" dt="2023-05-14T20:02:12.512" v="24"/>
          <ac:spMkLst>
            <pc:docMk/>
            <pc:sldMk cId="1829150131" sldId="335"/>
            <ac:spMk id="7" creationId="{A5EAB3B7-19CC-F90A-EB15-B5F1B6E00A92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3.941" v="25"/>
        <pc:sldMkLst>
          <pc:docMk/>
          <pc:sldMk cId="2860631950" sldId="336"/>
        </pc:sldMkLst>
        <pc:spChg chg="add mod">
          <ac:chgData name="Alfred Asterjadhi" userId="39de57b9-85c0-4fd1-aaac-8ca2b6560ad0" providerId="ADAL" clId="{FCE6BCB7-EFBB-4122-8FE5-BC8A1E3C4F9A}" dt="2023-05-14T20:02:13.941" v="25"/>
          <ac:spMkLst>
            <pc:docMk/>
            <pc:sldMk cId="2860631950" sldId="336"/>
            <ac:spMk id="11" creationId="{68E51137-7D18-38B6-42C6-E0CB08BA474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5.721" v="26"/>
        <pc:sldMkLst>
          <pc:docMk/>
          <pc:sldMk cId="3027311785" sldId="338"/>
        </pc:sldMkLst>
        <pc:spChg chg="add mod">
          <ac:chgData name="Alfred Asterjadhi" userId="39de57b9-85c0-4fd1-aaac-8ca2b6560ad0" providerId="ADAL" clId="{FCE6BCB7-EFBB-4122-8FE5-BC8A1E3C4F9A}" dt="2023-05-14T20:02:15.721" v="26"/>
          <ac:spMkLst>
            <pc:docMk/>
            <pc:sldMk cId="3027311785" sldId="338"/>
            <ac:spMk id="7" creationId="{8A39372A-4208-9E43-BFB1-BEAF503B8ADF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9.859" v="23"/>
        <pc:sldMkLst>
          <pc:docMk/>
          <pc:sldMk cId="1017893989" sldId="340"/>
        </pc:sldMkLst>
        <pc:spChg chg="add mod">
          <ac:chgData name="Alfred Asterjadhi" userId="39de57b9-85c0-4fd1-aaac-8ca2b6560ad0" providerId="ADAL" clId="{FCE6BCB7-EFBB-4122-8FE5-BC8A1E3C4F9A}" dt="2023-05-14T20:02:09.859" v="23"/>
          <ac:spMkLst>
            <pc:docMk/>
            <pc:sldMk cId="1017893989" sldId="340"/>
            <ac:spMk id="3" creationId="{1600A79C-0F90-A60A-F3A8-464DA9CB5B9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2:19.347" v="29" actId="1036"/>
        <pc:sldMkLst>
          <pc:docMk/>
          <pc:sldMk cId="914483391" sldId="341"/>
        </pc:sldMkLst>
        <pc:spChg chg="add mod">
          <ac:chgData name="Alfred Asterjadhi" userId="39de57b9-85c0-4fd1-aaac-8ca2b6560ad0" providerId="ADAL" clId="{FCE6BCB7-EFBB-4122-8FE5-BC8A1E3C4F9A}" dt="2023-05-14T20:02:19.347" v="29" actId="1036"/>
          <ac:spMkLst>
            <pc:docMk/>
            <pc:sldMk cId="914483391" sldId="341"/>
            <ac:spMk id="7" creationId="{C7CAFE97-C094-C64F-C29F-7FA87D1AC7A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7.533" v="27"/>
        <pc:sldMkLst>
          <pc:docMk/>
          <pc:sldMk cId="951501506" sldId="345"/>
        </pc:sldMkLst>
        <pc:spChg chg="add mod">
          <ac:chgData name="Alfred Asterjadhi" userId="39de57b9-85c0-4fd1-aaac-8ca2b6560ad0" providerId="ADAL" clId="{FCE6BCB7-EFBB-4122-8FE5-BC8A1E3C4F9A}" dt="2023-05-14T20:02:17.533" v="27"/>
          <ac:spMkLst>
            <pc:docMk/>
            <pc:sldMk cId="951501506" sldId="345"/>
            <ac:spMk id="3" creationId="{49E4EB2E-9935-0B1A-5C9A-381412C53DAE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7:09.451" v="80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FCE6BCB7-EFBB-4122-8FE5-BC8A1E3C4F9A}" dt="2023-05-14T20:07:09.451" v="80" actId="20577"/>
          <ac:spMkLst>
            <pc:docMk/>
            <pc:sldMk cId="3942213737" sldId="347"/>
            <ac:spMk id="3" creationId="{1CEEF767-6479-75AA-5140-2AA6F07E6CDF}"/>
          </ac:spMkLst>
        </pc:spChg>
        <pc:spChg chg="add mod">
          <ac:chgData name="Alfred Asterjadhi" userId="39de57b9-85c0-4fd1-aaac-8ca2b6560ad0" providerId="ADAL" clId="{FCE6BCB7-EFBB-4122-8FE5-BC8A1E3C4F9A}" dt="2023-05-14T20:02:22.073" v="31"/>
          <ac:spMkLst>
            <pc:docMk/>
            <pc:sldMk cId="3942213737" sldId="347"/>
            <ac:spMk id="6" creationId="{0B7C3035-D857-B7B3-CA59-89D1EB0F2E6D}"/>
          </ac:spMkLst>
        </pc:spChg>
      </pc:sldChg>
      <pc:sldChg chg="addSp modSp">
        <pc:chgData name="Alfred Asterjadhi" userId="39de57b9-85c0-4fd1-aaac-8ca2b6560ad0" providerId="ADAL" clId="{FCE6BCB7-EFBB-4122-8FE5-BC8A1E3C4F9A}" dt="2023-05-14T20:05:29.766" v="73" actId="404"/>
        <pc:sldMkLst>
          <pc:docMk/>
          <pc:sldMk cId="338940641" sldId="348"/>
        </pc:sldMkLst>
        <pc:spChg chg="mod">
          <ac:chgData name="Alfred Asterjadhi" userId="39de57b9-85c0-4fd1-aaac-8ca2b6560ad0" providerId="ADAL" clId="{FCE6BCB7-EFBB-4122-8FE5-BC8A1E3C4F9A}" dt="2023-05-14T20:05:29.766" v="73" actId="404"/>
          <ac:spMkLst>
            <pc:docMk/>
            <pc:sldMk cId="338940641" sldId="348"/>
            <ac:spMk id="3" creationId="{335D37BC-5D65-C910-2877-9CD20C2E0183}"/>
          </ac:spMkLst>
        </pc:spChg>
        <pc:spChg chg="add mod">
          <ac:chgData name="Alfred Asterjadhi" userId="39de57b9-85c0-4fd1-aaac-8ca2b6560ad0" providerId="ADAL" clId="{FCE6BCB7-EFBB-4122-8FE5-BC8A1E3C4F9A}" dt="2023-05-14T20:02:20.771" v="30"/>
          <ac:spMkLst>
            <pc:docMk/>
            <pc:sldMk cId="338940641" sldId="348"/>
            <ac:spMk id="6" creationId="{CF8041B0-A9BD-7560-B66F-447340F87862}"/>
          </ac:spMkLst>
        </pc:spChg>
      </pc:sldChg>
      <pc:sldMasterChg chg="modSp mod">
        <pc:chgData name="Alfred Asterjadhi" userId="39de57b9-85c0-4fd1-aaac-8ca2b6560ad0" providerId="ADAL" clId="{FCE6BCB7-EFBB-4122-8FE5-BC8A1E3C4F9A}" dt="2023-05-14T20:06:30.467" v="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E6BCB7-EFBB-4122-8FE5-BC8A1E3C4F9A}" dt="2023-05-14T20:01:37.246" v="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FCE6BCB7-EFBB-4122-8FE5-BC8A1E3C4F9A}" dt="2023-05-14T20:06:30.467" v="7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CFF8203B-BCF0-4AB3-8C5C-344113FB1D1A}"/>
    <pc:docChg chg="undo custSel addSld modSld modMainMaster">
      <pc:chgData name="Alfred Asterjadhi" userId="39de57b9-85c0-4fd1-aaac-8ca2b6560ad0" providerId="ADAL" clId="{CFF8203B-BCF0-4AB3-8C5C-344113FB1D1A}" dt="2024-01-14T00:02:55.403" v="455" actId="20577"/>
      <pc:docMkLst>
        <pc:docMk/>
      </pc:docMkLst>
      <pc:sldChg chg="modSp mod">
        <pc:chgData name="Alfred Asterjadhi" userId="39de57b9-85c0-4fd1-aaac-8ca2b6560ad0" providerId="ADAL" clId="{CFF8203B-BCF0-4AB3-8C5C-344113FB1D1A}" dt="2024-01-13T23:57:44.991" v="74"/>
        <pc:sldMkLst>
          <pc:docMk/>
          <pc:sldMk cId="0" sldId="331"/>
        </pc:sldMkLst>
        <pc:spChg chg="mod">
          <ac:chgData name="Alfred Asterjadhi" userId="39de57b9-85c0-4fd1-aaac-8ca2b6560ad0" providerId="ADAL" clId="{CFF8203B-BCF0-4AB3-8C5C-344113FB1D1A}" dt="2024-01-13T20:08:13.038" v="11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CFF8203B-BCF0-4AB3-8C5C-344113FB1D1A}" dt="2024-01-13T20:11:11.628" v="70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CFF8203B-BCF0-4AB3-8C5C-344113FB1D1A}" dt="2024-01-13T20:11:18.426" v="73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lfred Asterjadhi" userId="39de57b9-85c0-4fd1-aaac-8ca2b6560ad0" providerId="ADAL" clId="{CFF8203B-BCF0-4AB3-8C5C-344113FB1D1A}" dt="2024-01-13T23:57:44.991" v="74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CFF8203B-BCF0-4AB3-8C5C-344113FB1D1A}" dt="2024-01-13T20:08:23.259" v="13"/>
        <pc:sldMkLst>
          <pc:docMk/>
          <pc:sldMk cId="2893982595" sldId="332"/>
        </pc:sldMkLst>
        <pc:spChg chg="add mod">
          <ac:chgData name="Alfred Asterjadhi" userId="39de57b9-85c0-4fd1-aaac-8ca2b6560ad0" providerId="ADAL" clId="{CFF8203B-BCF0-4AB3-8C5C-344113FB1D1A}" dt="2024-01-13T20:08:23.259" v="13"/>
          <ac:spMkLst>
            <pc:docMk/>
            <pc:sldMk cId="2893982595" sldId="332"/>
            <ac:spMk id="6" creationId="{9041CAB3-9686-B9FE-B694-AF18C716B7C7}"/>
          </ac:spMkLst>
        </pc:spChg>
        <pc:spChg chg="del">
          <ac:chgData name="Alfred Asterjadhi" userId="39de57b9-85c0-4fd1-aaac-8ca2b6560ad0" providerId="ADAL" clId="{CFF8203B-BCF0-4AB3-8C5C-344113FB1D1A}" dt="2024-01-13T20:08:22.545" v="12" actId="478"/>
          <ac:spMkLst>
            <pc:docMk/>
            <pc:sldMk cId="2893982595" sldId="332"/>
            <ac:spMk id="7" creationId="{5A4FFC9E-2F9B-C1D6-6926-1CD4FEE164F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3:58:49.606" v="80" actId="20577"/>
        <pc:sldMkLst>
          <pc:docMk/>
          <pc:sldMk cId="4137720700" sldId="333"/>
        </pc:sldMkLst>
        <pc:spChg chg="mod">
          <ac:chgData name="Alfred Asterjadhi" userId="39de57b9-85c0-4fd1-aaac-8ca2b6560ad0" providerId="ADAL" clId="{CFF8203B-BCF0-4AB3-8C5C-344113FB1D1A}" dt="2024-01-13T23:58:49.606" v="80" actId="20577"/>
          <ac:spMkLst>
            <pc:docMk/>
            <pc:sldMk cId="4137720700" sldId="333"/>
            <ac:spMk id="3" creationId="{9E756F08-D5AF-9F9D-2C96-A464BB074B97}"/>
          </ac:spMkLst>
        </pc:spChg>
        <pc:spChg chg="del">
          <ac:chgData name="Alfred Asterjadhi" userId="39de57b9-85c0-4fd1-aaac-8ca2b6560ad0" providerId="ADAL" clId="{CFF8203B-BCF0-4AB3-8C5C-344113FB1D1A}" dt="2024-01-13T20:08:26.832" v="14" actId="478"/>
          <ac:spMkLst>
            <pc:docMk/>
            <pc:sldMk cId="4137720700" sldId="333"/>
            <ac:spMk id="6" creationId="{49BBA2E1-267C-3C62-4A4B-2335A98D715B}"/>
          </ac:spMkLst>
        </pc:spChg>
        <pc:spChg chg="add mod">
          <ac:chgData name="Alfred Asterjadhi" userId="39de57b9-85c0-4fd1-aaac-8ca2b6560ad0" providerId="ADAL" clId="{CFF8203B-BCF0-4AB3-8C5C-344113FB1D1A}" dt="2024-01-13T20:08:27.421" v="15"/>
          <ac:spMkLst>
            <pc:docMk/>
            <pc:sldMk cId="4137720700" sldId="333"/>
            <ac:spMk id="7" creationId="{88317E01-74BA-A2A0-5590-3FCDB7E3D70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1.562" v="17"/>
        <pc:sldMkLst>
          <pc:docMk/>
          <pc:sldMk cId="1968235028" sldId="334"/>
        </pc:sldMkLst>
        <pc:spChg chg="del">
          <ac:chgData name="Alfred Asterjadhi" userId="39de57b9-85c0-4fd1-aaac-8ca2b6560ad0" providerId="ADAL" clId="{CFF8203B-BCF0-4AB3-8C5C-344113FB1D1A}" dt="2024-01-13T20:08:31.230" v="16" actId="478"/>
          <ac:spMkLst>
            <pc:docMk/>
            <pc:sldMk cId="1968235028" sldId="334"/>
            <ac:spMk id="6" creationId="{6FA495A5-3B57-51C0-C06F-4445F25C6F00}"/>
          </ac:spMkLst>
        </pc:spChg>
        <pc:spChg chg="add mod">
          <ac:chgData name="Alfred Asterjadhi" userId="39de57b9-85c0-4fd1-aaac-8ca2b6560ad0" providerId="ADAL" clId="{CFF8203B-BCF0-4AB3-8C5C-344113FB1D1A}" dt="2024-01-13T20:08:31.562" v="17"/>
          <ac:spMkLst>
            <pc:docMk/>
            <pc:sldMk cId="1968235028" sldId="334"/>
            <ac:spMk id="7" creationId="{F7B921B7-F1C2-BCA0-A98B-A54114A42BC6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9.590" v="21"/>
        <pc:sldMkLst>
          <pc:docMk/>
          <pc:sldMk cId="1829150131" sldId="335"/>
        </pc:sldMkLst>
        <pc:spChg chg="del">
          <ac:chgData name="Alfred Asterjadhi" userId="39de57b9-85c0-4fd1-aaac-8ca2b6560ad0" providerId="ADAL" clId="{CFF8203B-BCF0-4AB3-8C5C-344113FB1D1A}" dt="2024-01-13T20:08:39.259" v="20" actId="478"/>
          <ac:spMkLst>
            <pc:docMk/>
            <pc:sldMk cId="1829150131" sldId="335"/>
            <ac:spMk id="7" creationId="{A5EAB3B7-19CC-F90A-EB15-B5F1B6E00A92}"/>
          </ac:spMkLst>
        </pc:spChg>
        <pc:spChg chg="add mod">
          <ac:chgData name="Alfred Asterjadhi" userId="39de57b9-85c0-4fd1-aaac-8ca2b6560ad0" providerId="ADAL" clId="{CFF8203B-BCF0-4AB3-8C5C-344113FB1D1A}" dt="2024-01-13T20:08:39.590" v="21"/>
          <ac:spMkLst>
            <pc:docMk/>
            <pc:sldMk cId="1829150131" sldId="335"/>
            <ac:spMk id="8" creationId="{E81DF963-C7B2-4D42-248B-EC01374E5D3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4.420" v="23"/>
        <pc:sldMkLst>
          <pc:docMk/>
          <pc:sldMk cId="2860631950" sldId="336"/>
        </pc:sldMkLst>
        <pc:spChg chg="del">
          <ac:chgData name="Alfred Asterjadhi" userId="39de57b9-85c0-4fd1-aaac-8ca2b6560ad0" providerId="ADAL" clId="{CFF8203B-BCF0-4AB3-8C5C-344113FB1D1A}" dt="2024-01-13T20:08:43.636" v="22" actId="478"/>
          <ac:spMkLst>
            <pc:docMk/>
            <pc:sldMk cId="2860631950" sldId="336"/>
            <ac:spMk id="11" creationId="{68E51137-7D18-38B6-42C6-E0CB08BA474A}"/>
          </ac:spMkLst>
        </pc:spChg>
        <pc:spChg chg="add mod">
          <ac:chgData name="Alfred Asterjadhi" userId="39de57b9-85c0-4fd1-aaac-8ca2b6560ad0" providerId="ADAL" clId="{CFF8203B-BCF0-4AB3-8C5C-344113FB1D1A}" dt="2024-01-13T20:08:44.420" v="23"/>
          <ac:spMkLst>
            <pc:docMk/>
            <pc:sldMk cId="2860631950" sldId="336"/>
            <ac:spMk id="13" creationId="{568385E1-BF03-F4A3-ED49-68A1C42C441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8.564" v="25"/>
        <pc:sldMkLst>
          <pc:docMk/>
          <pc:sldMk cId="3027311785" sldId="338"/>
        </pc:sldMkLst>
        <pc:spChg chg="del">
          <ac:chgData name="Alfred Asterjadhi" userId="39de57b9-85c0-4fd1-aaac-8ca2b6560ad0" providerId="ADAL" clId="{CFF8203B-BCF0-4AB3-8C5C-344113FB1D1A}" dt="2024-01-13T20:08:48.001" v="24" actId="478"/>
          <ac:spMkLst>
            <pc:docMk/>
            <pc:sldMk cId="3027311785" sldId="338"/>
            <ac:spMk id="7" creationId="{8A39372A-4208-9E43-BFB1-BEAF503B8ADF}"/>
          </ac:spMkLst>
        </pc:spChg>
        <pc:spChg chg="add mod">
          <ac:chgData name="Alfred Asterjadhi" userId="39de57b9-85c0-4fd1-aaac-8ca2b6560ad0" providerId="ADAL" clId="{CFF8203B-BCF0-4AB3-8C5C-344113FB1D1A}" dt="2024-01-13T20:08:48.564" v="25"/>
          <ac:spMkLst>
            <pc:docMk/>
            <pc:sldMk cId="3027311785" sldId="338"/>
            <ac:spMk id="8" creationId="{7F4EA77C-7247-541B-F332-BCDDDA7F40F5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5.413" v="19"/>
        <pc:sldMkLst>
          <pc:docMk/>
          <pc:sldMk cId="1017893989" sldId="340"/>
        </pc:sldMkLst>
        <pc:spChg chg="del">
          <ac:chgData name="Alfred Asterjadhi" userId="39de57b9-85c0-4fd1-aaac-8ca2b6560ad0" providerId="ADAL" clId="{CFF8203B-BCF0-4AB3-8C5C-344113FB1D1A}" dt="2024-01-13T20:08:34.789" v="18" actId="478"/>
          <ac:spMkLst>
            <pc:docMk/>
            <pc:sldMk cId="1017893989" sldId="340"/>
            <ac:spMk id="3" creationId="{1600A79C-0F90-A60A-F3A8-464DA9CB5B9A}"/>
          </ac:spMkLst>
        </pc:spChg>
        <pc:spChg chg="add mod">
          <ac:chgData name="Alfred Asterjadhi" userId="39de57b9-85c0-4fd1-aaac-8ca2b6560ad0" providerId="ADAL" clId="{CFF8203B-BCF0-4AB3-8C5C-344113FB1D1A}" dt="2024-01-13T20:08:35.413" v="19"/>
          <ac:spMkLst>
            <pc:docMk/>
            <pc:sldMk cId="1017893989" sldId="340"/>
            <ac:spMk id="6" creationId="{8D6C4DF0-8FD7-F3BA-62A5-9009A6AC99A9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4T00:02:55.403" v="455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CFF8203B-BCF0-4AB3-8C5C-344113FB1D1A}" dt="2024-01-13T20:08:58.579" v="28" actId="478"/>
          <ac:spMkLst>
            <pc:docMk/>
            <pc:sldMk cId="914483391" sldId="341"/>
            <ac:spMk id="7" creationId="{C7CAFE97-C094-C64F-C29F-7FA87D1AC7AA}"/>
          </ac:spMkLst>
        </pc:spChg>
        <pc:spChg chg="add mod">
          <ac:chgData name="Alfred Asterjadhi" userId="39de57b9-85c0-4fd1-aaac-8ca2b6560ad0" providerId="ADAL" clId="{CFF8203B-BCF0-4AB3-8C5C-344113FB1D1A}" dt="2024-01-13T20:08:59.577" v="29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lfred Asterjadhi" userId="39de57b9-85c0-4fd1-aaac-8ca2b6560ad0" providerId="ADAL" clId="{CFF8203B-BCF0-4AB3-8C5C-344113FB1D1A}" dt="2024-01-14T00:02:55.403" v="455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54.238" v="27"/>
        <pc:sldMkLst>
          <pc:docMk/>
          <pc:sldMk cId="951501506" sldId="345"/>
        </pc:sldMkLst>
        <pc:spChg chg="del">
          <ac:chgData name="Alfred Asterjadhi" userId="39de57b9-85c0-4fd1-aaac-8ca2b6560ad0" providerId="ADAL" clId="{CFF8203B-BCF0-4AB3-8C5C-344113FB1D1A}" dt="2024-01-13T20:08:53.831" v="26" actId="478"/>
          <ac:spMkLst>
            <pc:docMk/>
            <pc:sldMk cId="951501506" sldId="345"/>
            <ac:spMk id="3" creationId="{49E4EB2E-9935-0B1A-5C9A-381412C53DAE}"/>
          </ac:spMkLst>
        </pc:spChg>
        <pc:spChg chg="add mod">
          <ac:chgData name="Alfred Asterjadhi" userId="39de57b9-85c0-4fd1-aaac-8ca2b6560ad0" providerId="ADAL" clId="{CFF8203B-BCF0-4AB3-8C5C-344113FB1D1A}" dt="2024-01-13T20:08:54.238" v="27"/>
          <ac:spMkLst>
            <pc:docMk/>
            <pc:sldMk cId="951501506" sldId="345"/>
            <ac:spMk id="6" creationId="{213153D9-62C8-8108-6B37-72F269D7158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7.997" v="34"/>
        <pc:sldMkLst>
          <pc:docMk/>
          <pc:sldMk cId="3942213737" sldId="347"/>
        </pc:sldMkLst>
        <pc:spChg chg="del">
          <ac:chgData name="Alfred Asterjadhi" userId="39de57b9-85c0-4fd1-aaac-8ca2b6560ad0" providerId="ADAL" clId="{CFF8203B-BCF0-4AB3-8C5C-344113FB1D1A}" dt="2024-01-13T20:09:07.603" v="33" actId="478"/>
          <ac:spMkLst>
            <pc:docMk/>
            <pc:sldMk cId="3942213737" sldId="347"/>
            <ac:spMk id="6" creationId="{0B7C3035-D857-B7B3-CA59-89D1EB0F2E6D}"/>
          </ac:spMkLst>
        </pc:spChg>
        <pc:spChg chg="add mod">
          <ac:chgData name="Alfred Asterjadhi" userId="39de57b9-85c0-4fd1-aaac-8ca2b6560ad0" providerId="ADAL" clId="{CFF8203B-BCF0-4AB3-8C5C-344113FB1D1A}" dt="2024-01-13T20:09:07.997" v="34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4.510" v="32"/>
        <pc:sldMkLst>
          <pc:docMk/>
          <pc:sldMk cId="338940641" sldId="348"/>
        </pc:sldMkLst>
        <pc:spChg chg="del mod">
          <ac:chgData name="Alfred Asterjadhi" userId="39de57b9-85c0-4fd1-aaac-8ca2b6560ad0" providerId="ADAL" clId="{CFF8203B-BCF0-4AB3-8C5C-344113FB1D1A}" dt="2024-01-13T20:09:03.888" v="31" actId="478"/>
          <ac:spMkLst>
            <pc:docMk/>
            <pc:sldMk cId="338940641" sldId="348"/>
            <ac:spMk id="6" creationId="{CF8041B0-A9BD-7560-B66F-447340F87862}"/>
          </ac:spMkLst>
        </pc:spChg>
        <pc:spChg chg="add mod">
          <ac:chgData name="Alfred Asterjadhi" userId="39de57b9-85c0-4fd1-aaac-8ca2b6560ad0" providerId="ADAL" clId="{CFF8203B-BCF0-4AB3-8C5C-344113FB1D1A}" dt="2024-01-13T20:09:04.510" v="32"/>
          <ac:spMkLst>
            <pc:docMk/>
            <pc:sldMk cId="338940641" sldId="348"/>
            <ac:spMk id="7" creationId="{EB94386E-9750-670C-AA24-4CBF56C27319}"/>
          </ac:spMkLst>
        </pc:spChg>
      </pc:sldChg>
      <pc:sldChg chg="modSp new mod">
        <pc:chgData name="Alfred Asterjadhi" userId="39de57b9-85c0-4fd1-aaac-8ca2b6560ad0" providerId="ADAL" clId="{CFF8203B-BCF0-4AB3-8C5C-344113FB1D1A}" dt="2024-01-14T00:02:15.261" v="452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CFF8203B-BCF0-4AB3-8C5C-344113FB1D1A}" dt="2024-01-14T00:00:28.860" v="91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lfred Asterjadhi" userId="39de57b9-85c0-4fd1-aaac-8ca2b6560ad0" providerId="ADAL" clId="{CFF8203B-BCF0-4AB3-8C5C-344113FB1D1A}" dt="2024-01-14T00:02:15.261" v="452" actId="20577"/>
          <ac:spMkLst>
            <pc:docMk/>
            <pc:sldMk cId="1720528134" sldId="349"/>
            <ac:spMk id="3" creationId="{450F3F37-93D7-EC52-4937-41AE4E26343E}"/>
          </ac:spMkLst>
        </pc:spChg>
      </pc:sldChg>
      <pc:sldMasterChg chg="modSp mod">
        <pc:chgData name="Alfred Asterjadhi" userId="39de57b9-85c0-4fd1-aaac-8ca2b6560ad0" providerId="ADAL" clId="{CFF8203B-BCF0-4AB3-8C5C-344113FB1D1A}" dt="2024-01-13T20:09:29.248" v="5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FF8203B-BCF0-4AB3-8C5C-344113FB1D1A}" dt="2024-01-13T20:09:29.248" v="58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CFF8203B-BCF0-4AB3-8C5C-344113FB1D1A}" dt="2024-01-13T20:09:20.967" v="3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E1141676-C387-4B84-95B0-E8C2663AB4D8}"/>
    <pc:docChg chg="custSel modSld">
      <pc:chgData name="Alfred Asterjadhi" userId="39de57b9-85c0-4fd1-aaac-8ca2b6560ad0" providerId="ADAL" clId="{E1141676-C387-4B84-95B0-E8C2663AB4D8}" dt="2023-08-29T16:56:10.495" v="545" actId="20577"/>
      <pc:docMkLst>
        <pc:docMk/>
      </pc:docMkLst>
      <pc:sldChg chg="modNotesTx">
        <pc:chgData name="Alfred Asterjadhi" userId="39de57b9-85c0-4fd1-aaac-8ca2b6560ad0" providerId="ADAL" clId="{E1141676-C387-4B84-95B0-E8C2663AB4D8}" dt="2023-08-29T16:56:10.495" v="545" actId="20577"/>
        <pc:sldMkLst>
          <pc:docMk/>
          <pc:sldMk cId="1829150131" sldId="335"/>
        </pc:sldMkLst>
      </pc:sldChg>
      <pc:sldChg chg="modSp mod">
        <pc:chgData name="Alfred Asterjadhi" userId="39de57b9-85c0-4fd1-aaac-8ca2b6560ad0" providerId="ADAL" clId="{E1141676-C387-4B84-95B0-E8C2663AB4D8}" dt="2023-08-29T16:24:49.868" v="201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E1141676-C387-4B84-95B0-E8C2663AB4D8}" dt="2023-08-29T16:24:49.868" v="201" actId="20577"/>
          <ac:spMkLst>
            <pc:docMk/>
            <pc:sldMk cId="2860631950" sldId="336"/>
            <ac:spMk id="3" creationId="{D8D4F91F-8DBA-191D-AFC2-EC5961B89F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53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35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8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5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2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802.11-23/2001r1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Secure Control frames-Follow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</a:t>
            </a:r>
            <a:r>
              <a:rPr lang="en-GB" altLang="en-US" sz="2000"/>
              <a:t>:</a:t>
            </a:r>
            <a:r>
              <a:rPr lang="en-GB" altLang="en-US" sz="2000" b="0"/>
              <a:t> 2024-01-11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D245D5-FD93-03CA-61FC-8F5FE3159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294130"/>
              </p:ext>
            </p:extLst>
          </p:nvPr>
        </p:nvGraphicFramePr>
        <p:xfrm>
          <a:off x="695325" y="3328988"/>
          <a:ext cx="7832725" cy="293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23" imgH="3092641" progId="Word.Document.8">
                  <p:embed/>
                </p:oleObj>
              </mc:Choice>
              <mc:Fallback>
                <p:oleObj name="Document" r:id="rId3" imgW="8249723" imgH="309264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D245D5-FD93-03CA-61FC-8F5FE3159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328988"/>
                        <a:ext cx="7832725" cy="2932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D3050C-506D-2B0F-AA4D-FCBCA3953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9" y="2243542"/>
            <a:ext cx="4166886" cy="908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737D55-21D9-FE4C-E3DE-792DD62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Multi-TID BlockAckReq frame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A22C20D2-9C4E-6E94-E45C-2D37DF65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56940"/>
            <a:ext cx="7772400" cy="2590236"/>
          </a:xfrm>
        </p:spPr>
        <p:txBody>
          <a:bodyPr/>
          <a:lstStyle/>
          <a:p>
            <a:r>
              <a:rPr lang="en-US" dirty="0"/>
              <a:t>By now, notice the pattern</a:t>
            </a:r>
          </a:p>
          <a:p>
            <a:pPr lvl="1"/>
            <a:r>
              <a:rPr lang="en-US" dirty="0"/>
              <a:t>CMF follows the last useful BAR Information</a:t>
            </a:r>
          </a:p>
          <a:p>
            <a:pPr lvl="1"/>
            <a:r>
              <a:rPr lang="en-US" dirty="0"/>
              <a:t>The first bit of the Per TID Info field is set to 1 to indicate CMF</a:t>
            </a:r>
          </a:p>
          <a:p>
            <a:pPr lvl="2"/>
            <a:r>
              <a:rPr lang="en-US" dirty="0"/>
              <a:t>Possibly they can also indicate the length (e.g., use 2 bits and nonzero)</a:t>
            </a:r>
          </a:p>
          <a:p>
            <a:pPr lvl="1"/>
            <a:r>
              <a:rPr lang="en-US" dirty="0"/>
              <a:t>Padding can be achieved with useless BAR Information fields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C-BlockAckReq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9DF5F-24FD-FBF2-303D-CB743BD2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0906-9484-8AD4-16AC-6811110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BF53BA-3A81-6B45-00AA-B4C342478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892" y="1587461"/>
            <a:ext cx="6300192" cy="648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F0568-2696-465B-1A9E-15CC018F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4" y="2218931"/>
            <a:ext cx="3796496" cy="782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1ADAA-6BB3-6E02-F7DF-FDF94D6A5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525" y="3060939"/>
            <a:ext cx="2592729" cy="73612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41ED39-14BD-6B42-DB8D-F0FDF45A933D}"/>
              </a:ext>
            </a:extLst>
          </p:cNvPr>
          <p:cNvCxnSpPr/>
          <p:nvPr/>
        </p:nvCxnSpPr>
        <p:spPr bwMode="auto">
          <a:xfrm flipH="1">
            <a:off x="684213" y="1911826"/>
            <a:ext cx="4031803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11CC7E-B922-E96E-2D2D-8FBC055252E4}"/>
              </a:ext>
            </a:extLst>
          </p:cNvPr>
          <p:cNvCxnSpPr/>
          <p:nvPr/>
        </p:nvCxnSpPr>
        <p:spPr bwMode="auto">
          <a:xfrm flipH="1">
            <a:off x="3347864" y="1911826"/>
            <a:ext cx="2226850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0B2AC-12BA-9071-ABE8-C09D674A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8970" y="1911826"/>
            <a:ext cx="1775744" cy="4808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23B410-A68B-3587-613D-AA5CE10A94FA}"/>
              </a:ext>
            </a:extLst>
          </p:cNvPr>
          <p:cNvCxnSpPr>
            <a:cxnSpLocks/>
          </p:cNvCxnSpPr>
          <p:nvPr/>
        </p:nvCxnSpPr>
        <p:spPr bwMode="auto">
          <a:xfrm>
            <a:off x="6732240" y="1911826"/>
            <a:ext cx="2255255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1619FE-3462-0259-32C6-85DAF2A80BCA}"/>
              </a:ext>
            </a:extLst>
          </p:cNvPr>
          <p:cNvCxnSpPr/>
          <p:nvPr/>
        </p:nvCxnSpPr>
        <p:spPr bwMode="auto">
          <a:xfrm flipH="1">
            <a:off x="2123728" y="2727993"/>
            <a:ext cx="1675242" cy="507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83ECF7-78E9-E39B-8708-39086640937F}"/>
              </a:ext>
            </a:extLst>
          </p:cNvPr>
          <p:cNvCxnSpPr/>
          <p:nvPr/>
        </p:nvCxnSpPr>
        <p:spPr bwMode="auto">
          <a:xfrm flipH="1">
            <a:off x="3635896" y="2726104"/>
            <a:ext cx="864096" cy="510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CB2D6D-066E-C9E0-B89A-E6A3CFA2C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2473"/>
              </p:ext>
            </p:extLst>
          </p:nvPr>
        </p:nvGraphicFramePr>
        <p:xfrm>
          <a:off x="6922293" y="24282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6E105-FA4C-BD72-132E-6772321B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81442"/>
              </p:ext>
            </p:extLst>
          </p:nvPr>
        </p:nvGraphicFramePr>
        <p:xfrm>
          <a:off x="7975131" y="2420888"/>
          <a:ext cx="1012364" cy="235175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351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428BD6-49B6-7FB4-809C-5F5557B733A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91448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08A1-BDE1-FAA9-55D6-0D88A948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Temporal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37BC-5D65-C910-2877-9CD20C2E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600" dirty="0"/>
              <a:t>Traditionally we use</a:t>
            </a:r>
          </a:p>
          <a:p>
            <a:pPr lvl="1"/>
            <a:r>
              <a:rPr lang="en-US" sz="1400" dirty="0"/>
              <a:t>Integrity group temporal key for protecting group addressed frames</a:t>
            </a:r>
          </a:p>
          <a:p>
            <a:pPr lvl="2"/>
            <a:r>
              <a:rPr lang="en-US" sz="1200" dirty="0"/>
              <a:t>This key is only used by the AP (note: Beacon has its own key, namely BIGTK)</a:t>
            </a:r>
          </a:p>
          <a:p>
            <a:pPr lvl="1"/>
            <a:r>
              <a:rPr lang="en-US" sz="1400" dirty="0"/>
              <a:t>Pairwise temporal keys for protecting individually addressed frames</a:t>
            </a:r>
          </a:p>
          <a:p>
            <a:pPr lvl="2"/>
            <a:r>
              <a:rPr lang="en-US" sz="1200" dirty="0"/>
              <a:t>This key is used by any STA, and there are at least as many as there are associated STAs</a:t>
            </a:r>
          </a:p>
          <a:p>
            <a:r>
              <a:rPr lang="en-US" sz="1600" dirty="0"/>
              <a:t>So, it is natural to consider control group/pairwise temporal keys as well</a:t>
            </a:r>
          </a:p>
          <a:p>
            <a:pPr lvl="1"/>
            <a:r>
              <a:rPr lang="en-US" sz="1400" dirty="0"/>
              <a:t>However, the more keys are used the more time is needed for key lookup (especially for AP)</a:t>
            </a:r>
          </a:p>
          <a:p>
            <a:pPr lvl="2"/>
            <a:r>
              <a:rPr lang="en-US" sz="1200" dirty="0"/>
              <a:t>Could be problematic when generating control frames (on-the-fly)</a:t>
            </a:r>
          </a:p>
          <a:p>
            <a:pPr lvl="2"/>
            <a:r>
              <a:rPr lang="en-US" sz="1200" dirty="0"/>
              <a:t>Hence, it may be worth evaluating the use of padding to give time for key retrieval</a:t>
            </a:r>
          </a:p>
          <a:p>
            <a:r>
              <a:rPr lang="en-US" sz="1600" dirty="0"/>
              <a:t>Since this is this is preferred choice from security perspective, then</a:t>
            </a:r>
          </a:p>
          <a:p>
            <a:pPr lvl="1"/>
            <a:r>
              <a:rPr lang="en-US" sz="1400" dirty="0"/>
              <a:t>Control integrity group temporal key only used by AP for group addressed control frames</a:t>
            </a:r>
          </a:p>
          <a:p>
            <a:pPr lvl="1"/>
            <a:r>
              <a:rPr lang="en-US" sz="1400" dirty="0"/>
              <a:t>Control pairwise temporal keys used by STAs for individually addressed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1DBB-EDBC-A8CE-2DB3-83307ECF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B657-6477-91CB-DA96-B9473C0B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B94386E-9750-670C-AA24-4CBF56C2731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33894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951-48B3-1E5B-7894-70D6277B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F767-6479-75AA-5140-2AA6F07E6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discussed security issues with certain control frames and discussed mechanisms for securing them</a:t>
            </a:r>
          </a:p>
          <a:p>
            <a:r>
              <a:rPr lang="en-US" dirty="0"/>
              <a:t>The idea is that securing control information </a:t>
            </a:r>
          </a:p>
          <a:p>
            <a:pPr lvl="1"/>
            <a:r>
              <a:rPr lang="en-US" dirty="0"/>
              <a:t>Will solve security issues with (at least some) control frames, and </a:t>
            </a:r>
          </a:p>
          <a:p>
            <a:pPr lvl="1"/>
            <a:r>
              <a:rPr lang="en-US" dirty="0"/>
              <a:t>Ensure reliable exchanges between UHR STAs</a:t>
            </a:r>
          </a:p>
          <a:p>
            <a:r>
              <a:rPr lang="en-US" dirty="0"/>
              <a:t>And as side benefits of securing Triggers, </a:t>
            </a:r>
            <a:r>
              <a:rPr lang="en-US"/>
              <a:t>it can </a:t>
            </a:r>
            <a:r>
              <a:rPr lang="en-US" dirty="0"/>
              <a:t>reduce</a:t>
            </a:r>
          </a:p>
          <a:p>
            <a:pPr lvl="1"/>
            <a:r>
              <a:rPr lang="en-US" dirty="0"/>
              <a:t>STA’s draining their power (useless response PPDUs),</a:t>
            </a:r>
          </a:p>
          <a:p>
            <a:pPr lvl="1"/>
            <a:r>
              <a:rPr lang="en-US" dirty="0"/>
              <a:t>Waste resources (useless TXOPs),</a:t>
            </a:r>
          </a:p>
          <a:p>
            <a:pPr lvl="1"/>
            <a:r>
              <a:rPr lang="en-US" dirty="0"/>
              <a:t>False wake transitions (eMLSR, HE dynamic SMPS,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21C0-FA2A-9217-9D74-FF29D09B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CE0E-AE1A-AFAA-9FCB-BFB1692B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666ABC-74F0-2E52-EEEF-6BFFF71F9D9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39422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protection in 802.11bn for the following frames</a:t>
            </a:r>
          </a:p>
          <a:p>
            <a:pPr lvl="1"/>
            <a:r>
              <a:rPr lang="en-US" dirty="0"/>
              <a:t>Trigger, BlockAck, and Block Ack Request frames</a:t>
            </a:r>
          </a:p>
          <a:p>
            <a:pPr lvl="2"/>
            <a:r>
              <a:rPr lang="en-US" dirty="0"/>
              <a:t>Which variants of BlockAck and BlockAckReq frames are to be protected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D725A8E-2B57-C0BB-4CAE-0C6379CE85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172052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 will rely on control information for lots of purposes</a:t>
            </a:r>
          </a:p>
          <a:p>
            <a:pPr lvl="1"/>
            <a:r>
              <a:rPr lang="en-US" sz="1600" dirty="0"/>
              <a:t>Acknowledgment, NAV setting, sounding, triggering, etc.</a:t>
            </a:r>
          </a:p>
          <a:p>
            <a:r>
              <a:rPr lang="en-US" sz="1800" dirty="0"/>
              <a:t>While frames carrying this information are not be protected</a:t>
            </a:r>
          </a:p>
          <a:p>
            <a:pPr lvl="1"/>
            <a:r>
              <a:rPr lang="en-US" sz="1600" dirty="0"/>
              <a:t>BAR, BA, Trigger,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A malicious player can attack a link by targeting frames containing control information leading to</a:t>
            </a:r>
          </a:p>
          <a:p>
            <a:pPr lvl="1"/>
            <a:r>
              <a:rPr lang="en-US" sz="1600" dirty="0"/>
              <a:t>Data stream disruption, denial of service, power drainage, resource wastage,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Data stream disruption is especially problematic for UHR</a:t>
            </a:r>
          </a:p>
          <a:p>
            <a:pPr lvl="1"/>
            <a:r>
              <a:rPr lang="en-US" sz="1600" dirty="0"/>
              <a:t>Since it directly affects the reliability of the communication link</a:t>
            </a:r>
          </a:p>
          <a:p>
            <a:pPr lvl="3"/>
            <a:endParaRPr lang="en-US" sz="1200" dirty="0"/>
          </a:p>
          <a:p>
            <a:r>
              <a:rPr lang="en-US" sz="1800" dirty="0"/>
              <a:t>Which is an important issue that need to be addressed, </a:t>
            </a:r>
          </a:p>
          <a:p>
            <a:pPr lvl="1"/>
            <a:r>
              <a:rPr lang="en-US" sz="1600" dirty="0"/>
              <a:t>And if the other abovementioned issues are solved on the way, then much better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4549" y="314325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041CAB3-9686-B9FE-B694-AF18C716B7C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DEE4-03AB-E5C4-AD64-750C3F96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6F08-D5AF-9F9D-2C96-A464BB07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Provide means to protect:</a:t>
            </a:r>
          </a:p>
          <a:p>
            <a:pPr lvl="1"/>
            <a:r>
              <a:rPr lang="en-US" sz="1800" dirty="0"/>
              <a:t>At least certain control frames</a:t>
            </a:r>
          </a:p>
          <a:p>
            <a:pPr lvl="3"/>
            <a:endParaRPr lang="en-US" sz="1400" dirty="0"/>
          </a:p>
          <a:p>
            <a:r>
              <a:rPr lang="en-US" sz="2000" dirty="0"/>
              <a:t>And since control info., in general, needs to be generated quickly:</a:t>
            </a:r>
          </a:p>
          <a:p>
            <a:pPr lvl="1"/>
            <a:r>
              <a:rPr lang="en-US" sz="1800" dirty="0"/>
              <a:t>Provide message integrity check (MIC), </a:t>
            </a:r>
          </a:p>
          <a:p>
            <a:pPr lvl="2"/>
            <a:r>
              <a:rPr lang="en-US" sz="1600" dirty="0"/>
              <a:t>Perhaps not worrying about encryption (more complex)</a:t>
            </a:r>
          </a:p>
          <a:p>
            <a:pPr lvl="3"/>
            <a:endParaRPr lang="en-US" sz="1400" dirty="0"/>
          </a:p>
          <a:p>
            <a:r>
              <a:rPr lang="en-US" sz="2000" dirty="0"/>
              <a:t>In the following we discuss mechanisms to protect at least:</a:t>
            </a:r>
          </a:p>
          <a:p>
            <a:pPr lvl="1"/>
            <a:r>
              <a:rPr lang="en-US" sz="1800" dirty="0"/>
              <a:t>Trigger, Multi-TID BAR, and Multi-STA BlockAck (M-BA) frames</a:t>
            </a:r>
          </a:p>
          <a:p>
            <a:pPr lvl="2"/>
            <a:r>
              <a:rPr lang="en-US" sz="1600" dirty="0"/>
              <a:t>Possibly expand to C-BA, and BAR frames as well</a:t>
            </a:r>
          </a:p>
          <a:p>
            <a:pPr lvl="3"/>
            <a:endParaRPr lang="en-US" sz="1400" dirty="0"/>
          </a:p>
          <a:p>
            <a:r>
              <a:rPr lang="en-US" sz="2000" dirty="0"/>
              <a:t>Since an attacker can exploit the vulnerability of these frames</a:t>
            </a:r>
          </a:p>
          <a:p>
            <a:pPr lvl="1"/>
            <a:r>
              <a:rPr lang="en-US" sz="1600" dirty="0"/>
              <a:t>To disrupt/corrupt the data paths between two STAs</a:t>
            </a:r>
          </a:p>
          <a:p>
            <a:r>
              <a:rPr lang="en-US" sz="2000" dirty="0"/>
              <a:t>Aiming at solving the issue at both the AP and the STA 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81111-14DE-4BBF-932E-90822563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8147-BF6F-70DC-1121-C2921B5F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317E01-74BA-A2A0-5590-3FCDB7E3D70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41377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7CEA50-6245-58A3-E216-30A0F0DD5EB4}"/>
              </a:ext>
            </a:extLst>
          </p:cNvPr>
          <p:cNvCxnSpPr>
            <a:cxnSpLocks/>
          </p:cNvCxnSpPr>
          <p:nvPr/>
        </p:nvCxnSpPr>
        <p:spPr bwMode="auto">
          <a:xfrm>
            <a:off x="1354510" y="1904176"/>
            <a:ext cx="6601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45E7CC-0DBE-259C-0908-C1E3A89D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5018-4464-625D-8A0E-E243142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41845"/>
            <a:ext cx="7772400" cy="4027217"/>
          </a:xfrm>
        </p:spPr>
        <p:txBody>
          <a:bodyPr/>
          <a:lstStyle/>
          <a:p>
            <a:r>
              <a:rPr lang="en-US" sz="1800" dirty="0"/>
              <a:t>MU BAR Trigger frames solicits TB PPDUs from one or more STAs</a:t>
            </a:r>
          </a:p>
          <a:p>
            <a:pPr lvl="1"/>
            <a:r>
              <a:rPr lang="en-US" sz="1600" dirty="0"/>
              <a:t>PPDUs are generated from the intended recipients of the Trigger frame</a:t>
            </a:r>
          </a:p>
          <a:p>
            <a:pPr lvl="2"/>
            <a:r>
              <a:rPr lang="en-US" sz="1400" dirty="0"/>
              <a:t>Each TB PPDU contains a C-BlockAck or M-BA frame</a:t>
            </a:r>
          </a:p>
          <a:p>
            <a:pPr lvl="3"/>
            <a:r>
              <a:rPr lang="en-US" sz="1200" dirty="0"/>
              <a:t>All buffered QoS Data up to SSN of the BAR are reordered and passed to the next MAC process</a:t>
            </a:r>
          </a:p>
          <a:p>
            <a:pPr lvl="3"/>
            <a:r>
              <a:rPr lang="en-US" sz="1200" dirty="0"/>
              <a:t>BA scoreboards are shifted to align with the value of the SSN of the BAR</a:t>
            </a:r>
          </a:p>
          <a:p>
            <a:pPr lvl="1"/>
            <a:r>
              <a:rPr lang="en-US" sz="1600" dirty="0"/>
              <a:t>Now if this frame is sent by an attacker, then there will be a misalignment of </a:t>
            </a:r>
          </a:p>
          <a:p>
            <a:pPr lvl="2"/>
            <a:r>
              <a:rPr lang="en-US" sz="1400" dirty="0"/>
              <a:t>QoS Data delivery status and BA scoreboards between the originator and recipient</a:t>
            </a:r>
          </a:p>
          <a:p>
            <a:pPr lvl="1"/>
            <a:r>
              <a:rPr lang="en-US" sz="1600" dirty="0"/>
              <a:t>Same issue exists with Multi-TID BAR and C-BAR frames</a:t>
            </a:r>
          </a:p>
          <a:p>
            <a:r>
              <a:rPr lang="en-US" sz="1800" dirty="0"/>
              <a:t>M-BA frame is sent to acknowledge received QoS Data frames</a:t>
            </a:r>
          </a:p>
          <a:p>
            <a:pPr lvl="1"/>
            <a:r>
              <a:rPr lang="en-US" sz="1600" dirty="0"/>
              <a:t>BlockAck Bitmap indicates receive status of the received QoS Data frames</a:t>
            </a:r>
          </a:p>
          <a:p>
            <a:pPr lvl="2"/>
            <a:r>
              <a:rPr lang="en-US" sz="1400" dirty="0"/>
              <a:t>Originator uses this information to update the BA scoreboard</a:t>
            </a:r>
          </a:p>
          <a:p>
            <a:pPr lvl="1"/>
            <a:r>
              <a:rPr lang="en-US" sz="1600" dirty="0"/>
              <a:t>Now if this frame is sent by an attacker, then again there will be a misalignment</a:t>
            </a:r>
          </a:p>
          <a:p>
            <a:pPr lvl="2"/>
            <a:r>
              <a:rPr lang="en-US" sz="1400" dirty="0"/>
              <a:t>But also, false indications of receive status of Data frames at the recipient</a:t>
            </a:r>
          </a:p>
          <a:p>
            <a:r>
              <a:rPr lang="en-US" sz="2000" dirty="0"/>
              <a:t>Hence, misalignment, wrong classifications, packets discarded,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2CBC-C9DC-51E8-D6FF-3FE6E41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819-56FD-0B7A-ADE6-84D17F29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7ED0E-0587-4D98-4ADE-3DEE6801218A}"/>
              </a:ext>
            </a:extLst>
          </p:cNvPr>
          <p:cNvSpPr/>
          <p:nvPr/>
        </p:nvSpPr>
        <p:spPr>
          <a:xfrm>
            <a:off x="3131840" y="1912118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FAF275-A4B1-0F26-FACF-0B15953F4D08}"/>
              </a:ext>
            </a:extLst>
          </p:cNvPr>
          <p:cNvSpPr/>
          <p:nvPr/>
        </p:nvSpPr>
        <p:spPr>
          <a:xfrm>
            <a:off x="2162780" y="1631371"/>
            <a:ext cx="726288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MU BAR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EE8D96-5938-256A-6281-7018A59CA838}"/>
              </a:ext>
            </a:extLst>
          </p:cNvPr>
          <p:cNvCxnSpPr>
            <a:cxnSpLocks/>
          </p:cNvCxnSpPr>
          <p:nvPr/>
        </p:nvCxnSpPr>
        <p:spPr>
          <a:xfrm flipV="1">
            <a:off x="1715237" y="1828059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643A9C-058A-4A81-169E-99A4B358DCE2}"/>
              </a:ext>
            </a:extLst>
          </p:cNvPr>
          <p:cNvCxnSpPr>
            <a:cxnSpLocks/>
          </p:cNvCxnSpPr>
          <p:nvPr/>
        </p:nvCxnSpPr>
        <p:spPr>
          <a:xfrm flipV="1">
            <a:off x="1758061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1CEB66-47FF-41F5-CE3E-A9868655D4F0}"/>
              </a:ext>
            </a:extLst>
          </p:cNvPr>
          <p:cNvCxnSpPr>
            <a:cxnSpLocks/>
          </p:cNvCxnSpPr>
          <p:nvPr/>
        </p:nvCxnSpPr>
        <p:spPr>
          <a:xfrm flipV="1">
            <a:off x="1807439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71E094-27C2-B0CE-0FCC-5B68369C6F55}"/>
              </a:ext>
            </a:extLst>
          </p:cNvPr>
          <p:cNvSpPr txBox="1"/>
          <p:nvPr/>
        </p:nvSpPr>
        <p:spPr>
          <a:xfrm>
            <a:off x="1547664" y="1694771"/>
            <a:ext cx="300056" cy="12301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900" dirty="0">
                <a:latin typeface="+mn-lt"/>
              </a:rPr>
              <a:t>backoff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AA17A5-E65B-FEA4-6FAB-F9BB2B825DBE}"/>
              </a:ext>
            </a:extLst>
          </p:cNvPr>
          <p:cNvSpPr/>
          <p:nvPr/>
        </p:nvSpPr>
        <p:spPr>
          <a:xfrm>
            <a:off x="3131840" y="2176982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A38FC-452C-20DB-59C6-6A0CBCE6D5E2}"/>
              </a:ext>
            </a:extLst>
          </p:cNvPr>
          <p:cNvSpPr/>
          <p:nvPr/>
        </p:nvSpPr>
        <p:spPr>
          <a:xfrm>
            <a:off x="5491061" y="1904176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E1AA9E-959B-496F-D046-700E014B83CF}"/>
              </a:ext>
            </a:extLst>
          </p:cNvPr>
          <p:cNvSpPr/>
          <p:nvPr/>
        </p:nvSpPr>
        <p:spPr>
          <a:xfrm>
            <a:off x="4427984" y="1627242"/>
            <a:ext cx="882241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Basic Trigger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CE9FCC-F5F9-4386-95E8-726A89A70B7E}"/>
              </a:ext>
            </a:extLst>
          </p:cNvPr>
          <p:cNvSpPr/>
          <p:nvPr/>
        </p:nvSpPr>
        <p:spPr>
          <a:xfrm>
            <a:off x="5491061" y="2169040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10AD2C-90D0-769E-0EB2-22E091EE58CF}"/>
              </a:ext>
            </a:extLst>
          </p:cNvPr>
          <p:cNvSpPr/>
          <p:nvPr/>
        </p:nvSpPr>
        <p:spPr>
          <a:xfrm>
            <a:off x="6427210" y="1627242"/>
            <a:ext cx="734379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M-BA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B921B7-F1C2-BCA0-A98B-A54114A42BC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19682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9C21-AD93-1CC0-F98D-E3963384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Control MIC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8DDE1-8BD6-609E-198C-BD3E4801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04863"/>
            <a:ext cx="7772400" cy="4270549"/>
          </a:xfrm>
        </p:spPr>
        <p:txBody>
          <a:bodyPr/>
          <a:lstStyle/>
          <a:p>
            <a:r>
              <a:rPr lang="en-US" sz="1800" dirty="0"/>
              <a:t>Define a Control MIC Field (CMF)</a:t>
            </a:r>
          </a:p>
          <a:p>
            <a:pPr lvl="1"/>
            <a:r>
              <a:rPr lang="en-US" sz="1600" dirty="0"/>
              <a:t>Inherit structure from Management MIC IE (MME) (used for beacon protection)?</a:t>
            </a:r>
          </a:p>
          <a:p>
            <a:pPr lvl="2"/>
            <a:r>
              <a:rPr lang="en-US" sz="1400" dirty="0"/>
              <a:t>But will benefit from overhead reduction since CMF will be carried in control frames</a:t>
            </a:r>
          </a:p>
          <a:p>
            <a:pPr lvl="2"/>
            <a:r>
              <a:rPr lang="en-US" sz="1400" dirty="0"/>
              <a:t>E.g., one bit for Key ID, partial PN in the frame and base PN is not; reduced MIC, etc.</a:t>
            </a:r>
          </a:p>
          <a:p>
            <a:pPr lvl="3"/>
            <a:r>
              <a:rPr lang="en-US" sz="1200" dirty="0"/>
              <a:t>We can think more about it (lots of existing methods, see protected WUR frames, PV1 frames, etc.)</a:t>
            </a:r>
          </a:p>
          <a:p>
            <a:r>
              <a:rPr lang="en-US" sz="1800" dirty="0"/>
              <a:t>Add CMF field to at least the following control frames</a:t>
            </a:r>
          </a:p>
          <a:p>
            <a:pPr lvl="1"/>
            <a:r>
              <a:rPr lang="en-US" sz="1600" dirty="0"/>
              <a:t>Trigger, M-BA, (covering DL and UL MU sequences),</a:t>
            </a:r>
          </a:p>
          <a:p>
            <a:pPr lvl="1"/>
            <a:r>
              <a:rPr lang="en-US" sz="1600" dirty="0"/>
              <a:t>BAR, C-BA and Multi-TID BAR (covering DL and UL SU sequences)</a:t>
            </a:r>
          </a:p>
          <a:p>
            <a:r>
              <a:rPr lang="en-US" sz="1800" dirty="0"/>
              <a:t>In such a way that it is backwards compatible (whenever necessary)</a:t>
            </a:r>
          </a:p>
          <a:p>
            <a:pPr lvl="1"/>
            <a:r>
              <a:rPr lang="en-US" sz="1600" dirty="0"/>
              <a:t>E.g., a group addressed control frame can address both UHR and non-UHR STAs</a:t>
            </a:r>
          </a:p>
          <a:p>
            <a:r>
              <a:rPr lang="en-US" sz="1800" dirty="0"/>
              <a:t>Decide if extra padding is needed when the control frame is protected</a:t>
            </a:r>
          </a:p>
          <a:p>
            <a:pPr lvl="1"/>
            <a:r>
              <a:rPr lang="en-US" sz="1600" dirty="0"/>
              <a:t>Since MIC check may need some extra processing time</a:t>
            </a:r>
          </a:p>
          <a:p>
            <a:pPr lvl="1"/>
            <a:r>
              <a:rPr lang="en-US" sz="1600" dirty="0"/>
              <a:t>Noting that we already have several tools in place to provide this flexibility</a:t>
            </a:r>
          </a:p>
          <a:p>
            <a:pPr lvl="2"/>
            <a:r>
              <a:rPr lang="en-US" sz="1400" dirty="0"/>
              <a:t>However, separate padding indication may be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5AFE-EBD1-1584-ED02-0C3AD3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70C4-49D8-ED0B-D5F2-6DBEF018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220D1-DC29-25BB-B68E-E10C1741A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092630"/>
              </p:ext>
            </p:extLst>
          </p:nvPr>
        </p:nvGraphicFramePr>
        <p:xfrm>
          <a:off x="2771800" y="1517414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IPN/BIPN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D6C4DF0-8FD7-F3BA-62A5-9009A6AC99A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10178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509F-4FD5-28D1-C416-BEA47E7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DF57-2757-3148-59BD-8569CE94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47840"/>
            <a:ext cx="7772400" cy="3627572"/>
          </a:xfrm>
        </p:spPr>
        <p:txBody>
          <a:bodyPr/>
          <a:lstStyle/>
          <a:p>
            <a:r>
              <a:rPr lang="en-US" sz="1800" dirty="0"/>
              <a:t>Add CMF to provide Trigger frame protection</a:t>
            </a:r>
          </a:p>
          <a:p>
            <a:pPr lvl="1"/>
            <a:r>
              <a:rPr lang="en-US" sz="1600" dirty="0"/>
              <a:t>MIC is calculated over the preceding fields (whichever needs protection)</a:t>
            </a:r>
          </a:p>
          <a:p>
            <a:pPr lvl="2"/>
            <a:r>
              <a:rPr lang="en-US" sz="1400" dirty="0"/>
              <a:t>Including the Common Info and User Info List fields</a:t>
            </a:r>
          </a:p>
          <a:p>
            <a:pPr lvl="1"/>
            <a:r>
              <a:rPr lang="en-US" sz="1600" dirty="0"/>
              <a:t>Applicable to supporting UHR STAs (&amp; </a:t>
            </a:r>
            <a:r>
              <a:rPr lang="en-US" sz="1600" dirty="0" err="1"/>
              <a:t>unassoc</a:t>
            </a:r>
            <a:r>
              <a:rPr lang="en-US" sz="1600" dirty="0"/>
              <a:t>. UHR STAs that know the key)</a:t>
            </a:r>
          </a:p>
          <a:p>
            <a:pPr lvl="2"/>
            <a:r>
              <a:rPr lang="en-US" sz="1400" dirty="0"/>
              <a:t>Other STAs (e.g., HE/EHT) simply ignore CMF, but keep processing the Trigger frame</a:t>
            </a:r>
            <a:endParaRPr lang="en-US" sz="1200" dirty="0"/>
          </a:p>
          <a:p>
            <a:r>
              <a:rPr lang="en-US" sz="1800" dirty="0"/>
              <a:t>MIC is carried in the CMF and follows the “useful” User Info List </a:t>
            </a:r>
          </a:p>
          <a:p>
            <a:pPr lvl="1"/>
            <a:r>
              <a:rPr lang="en-US" sz="1600" dirty="0"/>
              <a:t>CMAC/GMAC for MIC calculation &amp; temporal key (TK) to compute MIC</a:t>
            </a:r>
          </a:p>
          <a:p>
            <a:pPr lvl="1"/>
            <a:r>
              <a:rPr lang="en-US" sz="1600" dirty="0"/>
              <a:t>Use PN for Trigger frame replay protection</a:t>
            </a:r>
            <a:endParaRPr lang="en-US" sz="1200" dirty="0"/>
          </a:p>
          <a:p>
            <a:r>
              <a:rPr lang="en-US" sz="1800" dirty="0"/>
              <a:t>UHR STAs discard a received Trigger frame in case of a MIC mismatch</a:t>
            </a:r>
          </a:p>
          <a:p>
            <a:pPr lvl="1"/>
            <a:r>
              <a:rPr lang="en-US" sz="1600" dirty="0"/>
              <a:t>Hence, no need to generate TB PPDUs, saving power, keep data path intact, etc.</a:t>
            </a:r>
          </a:p>
          <a:p>
            <a:r>
              <a:rPr lang="en-US" sz="1800" dirty="0"/>
              <a:t>A side benefit is that the receiving UHR STA need not wait for FCS check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00D4C-06F2-E853-431F-3FF7D10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6FFE4-99FA-02F1-0F9D-A714E0F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13617A-524B-1325-92F7-E17AD3EFE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26404"/>
              </p:ext>
            </p:extLst>
          </p:nvPr>
        </p:nvGraphicFramePr>
        <p:xfrm>
          <a:off x="2154237" y="1748897"/>
          <a:ext cx="4900783" cy="534797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63563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355745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148664-1576-586B-42D7-7C976832FFC8}"/>
              </a:ext>
            </a:extLst>
          </p:cNvPr>
          <p:cNvCxnSpPr>
            <a:cxnSpLocks/>
          </p:cNvCxnSpPr>
          <p:nvPr/>
        </p:nvCxnSpPr>
        <p:spPr bwMode="auto">
          <a:xfrm flipH="1">
            <a:off x="5220072" y="2060848"/>
            <a:ext cx="354642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981688-8CB5-4BED-0A43-EA2D3CE1EEB5}"/>
              </a:ext>
            </a:extLst>
          </p:cNvPr>
          <p:cNvCxnSpPr>
            <a:cxnSpLocks/>
          </p:cNvCxnSpPr>
          <p:nvPr/>
        </p:nvCxnSpPr>
        <p:spPr bwMode="auto">
          <a:xfrm>
            <a:off x="6156176" y="2060848"/>
            <a:ext cx="737916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A3F24B66-B360-F19B-54B5-CE5DB2C4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85393"/>
              </p:ext>
            </p:extLst>
          </p:nvPr>
        </p:nvGraphicFramePr>
        <p:xfrm>
          <a:off x="4716016" y="2413246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1DF963-C7B2-4D42-248B-EC01374E5D3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182915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52A0-9F16-7F78-D1B6-E4D325BB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4F91F-8DBA-191D-AFC2-EC5961B8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04754"/>
            <a:ext cx="7772400" cy="3576574"/>
          </a:xfrm>
        </p:spPr>
        <p:txBody>
          <a:bodyPr/>
          <a:lstStyle/>
          <a:p>
            <a:r>
              <a:rPr lang="en-US" sz="1800" dirty="0"/>
              <a:t>Option 1: In User Info fields</a:t>
            </a:r>
          </a:p>
          <a:p>
            <a:pPr lvl="1"/>
            <a:r>
              <a:rPr lang="en-US" sz="1600" dirty="0"/>
              <a:t>Identified with an unassigned value of the AID12 field (e.g., 2023)</a:t>
            </a:r>
          </a:p>
          <a:p>
            <a:pPr lvl="2"/>
            <a:r>
              <a:rPr lang="en-US" sz="1400" dirty="0"/>
              <a:t>Each User Info field is 5 bytes and how many depends on the length of the CMF field</a:t>
            </a:r>
          </a:p>
          <a:p>
            <a:pPr lvl="2"/>
            <a:endParaRPr lang="en-US" sz="1400" dirty="0"/>
          </a:p>
          <a:p>
            <a:r>
              <a:rPr lang="en-US" sz="1800" dirty="0"/>
              <a:t>Option 2: In Padding field, (immediately) after the first two octets</a:t>
            </a:r>
          </a:p>
          <a:p>
            <a:pPr lvl="1"/>
            <a:r>
              <a:rPr lang="en-US" sz="1600" dirty="0"/>
              <a:t>First two octets are a sequence of one’s that STAs use to start ignoring padding</a:t>
            </a:r>
          </a:p>
          <a:p>
            <a:pPr lvl="1"/>
            <a:r>
              <a:rPr lang="en-US" sz="1600" dirty="0"/>
              <a:t>Next X+Y+Z octets of Padding field would be the CMF, and rest will be padding</a:t>
            </a:r>
          </a:p>
          <a:p>
            <a:pPr lvl="2"/>
            <a:r>
              <a:rPr lang="en-US" sz="1400" dirty="0"/>
              <a:t>A bit for CMF presence (e.g., use Protected bit in Frame Control field?) and possibly</a:t>
            </a:r>
          </a:p>
          <a:p>
            <a:pPr lvl="2"/>
            <a:r>
              <a:rPr lang="en-US" sz="1400" dirty="0"/>
              <a:t>A CMF length field (while avoiding the all one's combination to not confuse with padding)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B980-5DB5-A000-3F2B-5B925790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F6F11-B2B7-583A-B8E9-C918DED1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507F5F-510E-87C1-35FF-3C2EA2AA5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22973"/>
              </p:ext>
            </p:extLst>
          </p:nvPr>
        </p:nvGraphicFramePr>
        <p:xfrm>
          <a:off x="1679738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B9E38A-A5C1-E06E-96BE-B120F4836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48445"/>
              </p:ext>
            </p:extLst>
          </p:nvPr>
        </p:nvGraphicFramePr>
        <p:xfrm>
          <a:off x="3950632" y="2346334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8879F1-B81B-D03C-8184-8D9EDD6F7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73827"/>
              </p:ext>
            </p:extLst>
          </p:nvPr>
        </p:nvGraphicFramePr>
        <p:xfrm>
          <a:off x="4061782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198F26-CA36-ECCC-D8AC-B3AC605F2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39560"/>
              </p:ext>
            </p:extLst>
          </p:nvPr>
        </p:nvGraphicFramePr>
        <p:xfrm>
          <a:off x="6393506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E53095-A40F-1F58-E635-FBF1B1FC8464}"/>
              </a:ext>
            </a:extLst>
          </p:cNvPr>
          <p:cNvSpPr txBox="1"/>
          <p:nvPr/>
        </p:nvSpPr>
        <p:spPr>
          <a:xfrm>
            <a:off x="624330" y="1599456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CF14B4-79EE-9A8A-EA1C-0ECACEA750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06359" y="1912073"/>
            <a:ext cx="1944216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1EA4DE-FB6A-C8E4-7D81-4A50D7E32C9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32810" y="1909553"/>
            <a:ext cx="1455341" cy="4393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58845C7-DFA9-4995-D7A2-C11B11484DB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75213" y="1912073"/>
            <a:ext cx="293661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CD3B25-A72D-4B92-8A25-8C84185A78F5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2982" y="1912709"/>
            <a:ext cx="717635" cy="440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3B0960-25DE-85BC-0DBB-2B4ECB0F5FAC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3590" y="1897191"/>
            <a:ext cx="1420391" cy="440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A31DFD-51B4-C579-2BEA-76B8E3B9AE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81194" y="1935224"/>
            <a:ext cx="2390227" cy="3997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7E7EFFD-8423-225A-769C-39831463ADD1}"/>
              </a:ext>
            </a:extLst>
          </p:cNvPr>
          <p:cNvSpPr txBox="1"/>
          <p:nvPr/>
        </p:nvSpPr>
        <p:spPr>
          <a:xfrm>
            <a:off x="6292670" y="173795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68385E1-BF03-F4A3-ED49-68A1C42C441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28606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086032"/>
            <a:ext cx="7772400" cy="3383167"/>
          </a:xfrm>
        </p:spPr>
        <p:txBody>
          <a:bodyPr/>
          <a:lstStyle/>
          <a:p>
            <a:r>
              <a:rPr lang="en-US" sz="1600" dirty="0"/>
              <a:t>Add CMF to provide M-BA frame protection</a:t>
            </a:r>
          </a:p>
          <a:p>
            <a:pPr lvl="1"/>
            <a:r>
              <a:rPr lang="en-US" sz="1400" dirty="0"/>
              <a:t>MIC is calculated over the preceding fields of the frame (whichever needs protection)</a:t>
            </a:r>
          </a:p>
          <a:p>
            <a:pPr lvl="2"/>
            <a:r>
              <a:rPr lang="en-US" sz="1200" dirty="0"/>
              <a:t>Including the BA Control and the preceding Per AID TID Info fields</a:t>
            </a:r>
          </a:p>
          <a:p>
            <a:pPr lvl="1"/>
            <a:r>
              <a:rPr lang="en-US" sz="1400" dirty="0"/>
              <a:t>Applicable to supporting UHR STAs</a:t>
            </a:r>
          </a:p>
          <a:p>
            <a:pPr lvl="2"/>
            <a:r>
              <a:rPr lang="en-US" sz="1200" dirty="0"/>
              <a:t>Other STAs (e.g., HE/EHT) simply ignore CMF, but keep processing the M-BA frame</a:t>
            </a:r>
          </a:p>
          <a:p>
            <a:r>
              <a:rPr lang="en-US" sz="1600" dirty="0"/>
              <a:t>MIC is carried in the CMF and follows “useful” Per AID TID Info List </a:t>
            </a:r>
          </a:p>
          <a:p>
            <a:pPr lvl="1"/>
            <a:r>
              <a:rPr lang="en-US" sz="1400" dirty="0"/>
              <a:t>CMAC/GMAC for MIC calculation &amp; temporal key (TK) to compute MIC</a:t>
            </a:r>
          </a:p>
          <a:p>
            <a:pPr lvl="1"/>
            <a:r>
              <a:rPr lang="en-US" sz="1400" dirty="0"/>
              <a:t>Use PN for M-BA frame replay protection</a:t>
            </a:r>
            <a:endParaRPr lang="en-US" sz="1100" dirty="0"/>
          </a:p>
          <a:p>
            <a:r>
              <a:rPr lang="en-US" sz="1600" dirty="0"/>
              <a:t>Padding: Achieved with STA Info fields addressed to other STAs or to nobody</a:t>
            </a:r>
          </a:p>
          <a:p>
            <a:r>
              <a:rPr lang="en-US" sz="1600" dirty="0"/>
              <a:t>UHR STAs discard a received M-BA frame in case of a MIC mismatch</a:t>
            </a:r>
          </a:p>
          <a:p>
            <a:pPr lvl="1"/>
            <a:r>
              <a:rPr lang="en-US" sz="1400" dirty="0"/>
              <a:t>Hence, no update of BA scoreboards or modification of data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791183"/>
              </p:ext>
            </p:extLst>
          </p:nvPr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28743"/>
              </p:ext>
            </p:extLst>
          </p:nvPr>
        </p:nvGraphicFramePr>
        <p:xfrm>
          <a:off x="1979712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3070155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09417"/>
              </p:ext>
            </p:extLst>
          </p:nvPr>
        </p:nvGraphicFramePr>
        <p:xfrm>
          <a:off x="3435828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3862848" y="228839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9712" y="2205978"/>
            <a:ext cx="2895501" cy="4266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1431981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48D77A-492C-D780-6F99-A2BB5102E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73899"/>
              </p:ext>
            </p:extLst>
          </p:nvPr>
        </p:nvGraphicFramePr>
        <p:xfrm>
          <a:off x="4734283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02802F-D269-0C61-0B76-F412EDF3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37561"/>
              </p:ext>
            </p:extLst>
          </p:nvPr>
        </p:nvGraphicFramePr>
        <p:xfrm>
          <a:off x="5994331" y="2660752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F4EA77C-7247-541B-F332-BCDDDA7F4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302731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45306"/>
            <a:ext cx="7772400" cy="2598616"/>
          </a:xfrm>
        </p:spPr>
        <p:txBody>
          <a:bodyPr/>
          <a:lstStyle/>
          <a:p>
            <a:r>
              <a:rPr lang="en-US" dirty="0"/>
              <a:t>Also applicable to Multi-STA BlockAck frame, wherein</a:t>
            </a:r>
          </a:p>
          <a:p>
            <a:pPr lvl="1"/>
            <a:r>
              <a:rPr lang="en-US" dirty="0"/>
              <a:t>CMF field is in a Per AID TID Info field that is identified by an AID11 field that is unassigned (say e.g., 2023)</a:t>
            </a:r>
          </a:p>
          <a:p>
            <a:pPr lvl="2"/>
            <a:r>
              <a:rPr lang="en-US" dirty="0"/>
              <a:t>The FN subfield of the BA SSC indicates the CMF field length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/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/>
        </p:nvGraphicFramePr>
        <p:xfrm>
          <a:off x="4065818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5156261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/>
        </p:nvGraphicFramePr>
        <p:xfrm>
          <a:off x="5521934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766366" y="230194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/>
          <p:nvPr/>
        </p:nvCxnSpPr>
        <p:spPr bwMode="auto">
          <a:xfrm flipH="1">
            <a:off x="4065818" y="2205978"/>
            <a:ext cx="809395" cy="448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979006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11CAE78-97F4-BF14-C07E-259C232F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73384"/>
              </p:ext>
            </p:extLst>
          </p:nvPr>
        </p:nvGraphicFramePr>
        <p:xfrm>
          <a:off x="4679336" y="2992419"/>
          <a:ext cx="2441809" cy="534797"/>
        </p:xfrm>
        <a:graphic>
          <a:graphicData uri="http://schemas.openxmlformats.org/drawingml/2006/table">
            <a:tbl>
              <a:tblPr/>
              <a:tblGrid>
                <a:gridCol w="58061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819312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16, 32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 TID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 Ack Starting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Sequence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D1283D-176C-C9CA-E2BA-EFCC3D00F417}"/>
              </a:ext>
            </a:extLst>
          </p:cNvPr>
          <p:cNvCxnSpPr>
            <a:cxnSpLocks/>
          </p:cNvCxnSpPr>
          <p:nvPr/>
        </p:nvCxnSpPr>
        <p:spPr>
          <a:xfrm flipH="1">
            <a:off x="4121643" y="3371000"/>
            <a:ext cx="554452" cy="0"/>
          </a:xfrm>
          <a:prstGeom prst="line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ABCA402-74C1-E4E1-AD8D-8485B29D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96505"/>
              </p:ext>
            </p:extLst>
          </p:nvPr>
        </p:nvGraphicFramePr>
        <p:xfrm>
          <a:off x="2195736" y="3037720"/>
          <a:ext cx="1925907" cy="458006"/>
        </p:xfrm>
        <a:graphic>
          <a:graphicData uri="http://schemas.openxmlformats.org/drawingml/2006/table">
            <a:tbl>
              <a:tblPr/>
              <a:tblGrid>
                <a:gridCol w="519381">
                  <a:extLst>
                    <a:ext uri="{9D8B030D-6E8A-4147-A177-3AD203B41FA5}">
                      <a16:colId xmlns:a16="http://schemas.microsoft.com/office/drawing/2014/main" val="560066978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82845534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889737522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567501091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188512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Ack Type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759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CD0D6B-F67E-621B-283B-BABA027337B1}"/>
              </a:ext>
            </a:extLst>
          </p:cNvPr>
          <p:cNvCxnSpPr>
            <a:cxnSpLocks/>
            <a:endCxn id="27" idx="1"/>
          </p:cNvCxnSpPr>
          <p:nvPr/>
        </p:nvCxnSpPr>
        <p:spPr bwMode="auto">
          <a:xfrm flipH="1">
            <a:off x="4679336" y="2895247"/>
            <a:ext cx="842598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AF05BA-BC56-1955-6139-A7DFA2FC156D}"/>
              </a:ext>
            </a:extLst>
          </p:cNvPr>
          <p:cNvCxnSpPr>
            <a:cxnSpLocks/>
            <a:endCxn id="27" idx="3"/>
          </p:cNvCxnSpPr>
          <p:nvPr/>
        </p:nvCxnSpPr>
        <p:spPr bwMode="auto">
          <a:xfrm>
            <a:off x="6553720" y="2895247"/>
            <a:ext cx="567425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13153D9-62C8-8108-6B37-72F269D7158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95150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78020</TotalTime>
  <Words>1941</Words>
  <Application>Microsoft Office PowerPoint</Application>
  <PresentationFormat>On-screen Show (4:3)</PresentationFormat>
  <Paragraphs>360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Secure Control frames-Follow Up</vt:lpstr>
      <vt:lpstr>Introduction</vt:lpstr>
      <vt:lpstr>Proposal</vt:lpstr>
      <vt:lpstr>Example of Attacks</vt:lpstr>
      <vt:lpstr>Proposal: Control MIC</vt:lpstr>
      <vt:lpstr>Secure Trigger frame</vt:lpstr>
      <vt:lpstr>Where to carry the CMF in Trigger frame</vt:lpstr>
      <vt:lpstr>Secure M-BA frame</vt:lpstr>
      <vt:lpstr>Where to carry the CMF in M-BA frame</vt:lpstr>
      <vt:lpstr>Secure Multi-TID BlockAckReq frame</vt:lpstr>
      <vt:lpstr>Temporal Keys</vt:lpstr>
      <vt:lpstr>Conclusions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2822</cp:revision>
  <cp:lastPrinted>1998-02-10T13:28:06Z</cp:lastPrinted>
  <dcterms:created xsi:type="dcterms:W3CDTF">2004-12-02T14:01:45Z</dcterms:created>
  <dcterms:modified xsi:type="dcterms:W3CDTF">2024-02-29T02:34:15Z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