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6" r:id="rId4"/>
    <p:sldId id="268" r:id="rId5"/>
    <p:sldId id="269" r:id="rId6"/>
    <p:sldId id="277" r:id="rId7"/>
    <p:sldId id="278" r:id="rId8"/>
    <p:sldId id="279" r:id="rId9"/>
    <p:sldId id="280" r:id="rId10"/>
    <p:sldId id="281" r:id="rId11"/>
    <p:sldId id="283" r:id="rId12"/>
    <p:sldId id="27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4468C9-AED8-7749-87F2-0443A1CF11BB}" v="363" dt="2023-10-26T09:01:29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A44468C9-AED8-7749-87F2-0443A1CF11BB}"/>
    <pc:docChg chg="custSel addSld delSld modSld modMainMaster modNotesMaster">
      <pc:chgData name="Sebastian Max" userId="be0f25e6-48a2-4e87-b5b5-cf865e859a8b" providerId="ADAL" clId="{A44468C9-AED8-7749-87F2-0443A1CF11BB}" dt="2023-10-26T09:01:29.653" v="1561" actId="20577"/>
      <pc:docMkLst>
        <pc:docMk/>
      </pc:docMkLst>
      <pc:sldChg chg="modSp mod modNotes">
        <pc:chgData name="Sebastian Max" userId="be0f25e6-48a2-4e87-b5b5-cf865e859a8b" providerId="ADAL" clId="{A44468C9-AED8-7749-87F2-0443A1CF11BB}" dt="2023-10-25T16:19:48.105" v="1198"/>
        <pc:sldMkLst>
          <pc:docMk/>
          <pc:sldMk cId="0" sldId="256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A44468C9-AED8-7749-87F2-0443A1CF11BB}" dt="2023-10-25T15:03:54.546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A44468C9-AED8-7749-87F2-0443A1CF11BB}" dt="2023-10-25T16:19:12.821" v="118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Sebastian Max" userId="be0f25e6-48a2-4e87-b5b5-cf865e859a8b" providerId="ADAL" clId="{A44468C9-AED8-7749-87F2-0443A1CF11BB}" dt="2023-10-25T16:19:48.105" v="1198"/>
        <pc:sldMkLst>
          <pc:docMk/>
          <pc:sldMk cId="0" sldId="257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0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A44468C9-AED8-7749-87F2-0443A1CF11BB}" dt="2023-10-25T15:04:12.506" v="6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bastian Max" userId="be0f25e6-48a2-4e87-b5b5-cf865e859a8b" providerId="ADAL" clId="{A44468C9-AED8-7749-87F2-0443A1CF11BB}" dt="2023-10-26T08:43:08.686" v="1261" actId="14100"/>
        <pc:sldMkLst>
          <pc:docMk/>
          <pc:sldMk cId="4047455141" sldId="268"/>
        </pc:sldMkLst>
        <pc:spChg chg="mod">
          <ac:chgData name="Sebastian Max" userId="be0f25e6-48a2-4e87-b5b5-cf865e859a8b" providerId="ADAL" clId="{A44468C9-AED8-7749-87F2-0443A1CF11BB}" dt="2023-10-26T08:42:56.359" v="1238" actId="20577"/>
          <ac:spMkLst>
            <pc:docMk/>
            <pc:sldMk cId="4047455141" sldId="268"/>
            <ac:spMk id="3" creationId="{ED601444-67E4-38CA-1F8F-9C053696F51A}"/>
          </ac:spMkLst>
        </pc:spChg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4047455141" sldId="268"/>
            <ac:spMk id="6" creationId="{9C236452-C1B4-017D-40E1-AD60C4B9415E}"/>
          </ac:spMkLst>
        </pc:spChg>
        <pc:spChg chg="mod">
          <ac:chgData name="Sebastian Max" userId="be0f25e6-48a2-4e87-b5b5-cf865e859a8b" providerId="ADAL" clId="{A44468C9-AED8-7749-87F2-0443A1CF11BB}" dt="2023-10-26T08:43:04.307" v="1260" actId="20577"/>
          <ac:spMkLst>
            <pc:docMk/>
            <pc:sldMk cId="4047455141" sldId="268"/>
            <ac:spMk id="21" creationId="{8A43C85A-AB46-9CE7-78C5-E49D38FD1CAB}"/>
          </ac:spMkLst>
        </pc:spChg>
        <pc:spChg chg="mod">
          <ac:chgData name="Sebastian Max" userId="be0f25e6-48a2-4e87-b5b5-cf865e859a8b" providerId="ADAL" clId="{A44468C9-AED8-7749-87F2-0443A1CF11BB}" dt="2023-10-26T08:43:08.686" v="1261" actId="14100"/>
          <ac:spMkLst>
            <pc:docMk/>
            <pc:sldMk cId="4047455141" sldId="268"/>
            <ac:spMk id="22" creationId="{B86FE07A-7BB8-C061-A821-9EBC76032DDB}"/>
          </ac:spMkLst>
        </pc:spChg>
      </pc:sldChg>
      <pc:sldChg chg="addSp delSp modSp mod">
        <pc:chgData name="Sebastian Max" userId="be0f25e6-48a2-4e87-b5b5-cf865e859a8b" providerId="ADAL" clId="{A44468C9-AED8-7749-87F2-0443A1CF11BB}" dt="2023-10-25T16:19:48.105" v="1198"/>
        <pc:sldMkLst>
          <pc:docMk/>
          <pc:sldMk cId="2863820353" sldId="269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2863820353" sldId="269"/>
            <ac:spMk id="6" creationId="{7E280AF9-F7AE-A2D4-8C08-AD473CCFE79D}"/>
          </ac:spMkLst>
        </pc:spChg>
        <pc:spChg chg="add mod">
          <ac:chgData name="Sebastian Max" userId="be0f25e6-48a2-4e87-b5b5-cf865e859a8b" providerId="ADAL" clId="{A44468C9-AED8-7749-87F2-0443A1CF11BB}" dt="2023-10-25T16:13:35.718" v="712" actId="1076"/>
          <ac:spMkLst>
            <pc:docMk/>
            <pc:sldMk cId="2863820353" sldId="269"/>
            <ac:spMk id="7" creationId="{F37BA12B-DCFB-EE98-8D8A-655642F19B54}"/>
          </ac:spMkLst>
        </pc:spChg>
        <pc:spChg chg="del">
          <ac:chgData name="Sebastian Max" userId="be0f25e6-48a2-4e87-b5b5-cf865e859a8b" providerId="ADAL" clId="{A44468C9-AED8-7749-87F2-0443A1CF11BB}" dt="2023-10-25T15:16:27.444" v="126" actId="478"/>
          <ac:spMkLst>
            <pc:docMk/>
            <pc:sldMk cId="2863820353" sldId="269"/>
            <ac:spMk id="11" creationId="{D4EBFE78-E6F1-D546-D39B-98EF02D3D072}"/>
          </ac:spMkLst>
        </pc:spChg>
        <pc:picChg chg="add mod">
          <ac:chgData name="Sebastian Max" userId="be0f25e6-48a2-4e87-b5b5-cf865e859a8b" providerId="ADAL" clId="{A44468C9-AED8-7749-87F2-0443A1CF11BB}" dt="2023-10-25T15:59:20.791" v="157" actId="14826"/>
          <ac:picMkLst>
            <pc:docMk/>
            <pc:sldMk cId="2863820353" sldId="269"/>
            <ac:picMk id="3" creationId="{5BC674AE-17CB-D8F9-46D4-4148CA8614D0}"/>
          </ac:picMkLst>
        </pc:picChg>
        <pc:picChg chg="del mod modCrop">
          <ac:chgData name="Sebastian Max" userId="be0f25e6-48a2-4e87-b5b5-cf865e859a8b" providerId="ADAL" clId="{A44468C9-AED8-7749-87F2-0443A1CF11BB}" dt="2023-10-25T15:56:24.571" v="137" actId="478"/>
          <ac:picMkLst>
            <pc:docMk/>
            <pc:sldMk cId="2863820353" sldId="269"/>
            <ac:picMk id="10" creationId="{0775AEBC-7518-EB5F-7F72-65693E9988A8}"/>
          </ac:picMkLst>
        </pc:picChg>
        <pc:cxnChg chg="del">
          <ac:chgData name="Sebastian Max" userId="be0f25e6-48a2-4e87-b5b5-cf865e859a8b" providerId="ADAL" clId="{A44468C9-AED8-7749-87F2-0443A1CF11BB}" dt="2023-10-25T15:16:33.138" v="129" actId="478"/>
          <ac:cxnSpMkLst>
            <pc:docMk/>
            <pc:sldMk cId="2863820353" sldId="269"/>
            <ac:cxnSpMk id="13" creationId="{F43A2B5E-02D3-724A-14BB-0C71192EC978}"/>
          </ac:cxnSpMkLst>
        </pc:cxnChg>
        <pc:cxnChg chg="del">
          <ac:chgData name="Sebastian Max" userId="be0f25e6-48a2-4e87-b5b5-cf865e859a8b" providerId="ADAL" clId="{A44468C9-AED8-7749-87F2-0443A1CF11BB}" dt="2023-10-25T15:16:31.314" v="127" actId="478"/>
          <ac:cxnSpMkLst>
            <pc:docMk/>
            <pc:sldMk cId="2863820353" sldId="269"/>
            <ac:cxnSpMk id="14" creationId="{BC7ACECB-DBAE-4162-9D9F-5AE4DE3488D1}"/>
          </ac:cxnSpMkLst>
        </pc:cxnChg>
        <pc:cxnChg chg="del">
          <ac:chgData name="Sebastian Max" userId="be0f25e6-48a2-4e87-b5b5-cf865e859a8b" providerId="ADAL" clId="{A44468C9-AED8-7749-87F2-0443A1CF11BB}" dt="2023-10-25T15:16:32.208" v="128" actId="478"/>
          <ac:cxnSpMkLst>
            <pc:docMk/>
            <pc:sldMk cId="2863820353" sldId="269"/>
            <ac:cxnSpMk id="15" creationId="{A5103123-4AF8-4198-85FB-6590375B44B7}"/>
          </ac:cxnSpMkLst>
        </pc:cxnChg>
      </pc:sldChg>
      <pc:sldChg chg="modSp mod">
        <pc:chgData name="Sebastian Max" userId="be0f25e6-48a2-4e87-b5b5-cf865e859a8b" providerId="ADAL" clId="{A44468C9-AED8-7749-87F2-0443A1CF11BB}" dt="2023-10-26T09:01:29.653" v="1561" actId="20577"/>
        <pc:sldMkLst>
          <pc:docMk/>
          <pc:sldMk cId="1262117609" sldId="270"/>
        </pc:sldMkLst>
        <pc:spChg chg="mod">
          <ac:chgData name="Sebastian Max" userId="be0f25e6-48a2-4e87-b5b5-cf865e859a8b" providerId="ADAL" clId="{A44468C9-AED8-7749-87F2-0443A1CF11BB}" dt="2023-10-26T09:01:29.653" v="1561" actId="20577"/>
          <ac:spMkLst>
            <pc:docMk/>
            <pc:sldMk cId="1262117609" sldId="270"/>
            <ac:spMk id="3" creationId="{3DF387AD-FB15-50F5-D9AE-19C0039D218C}"/>
          </ac:spMkLst>
        </pc:spChg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1262117609" sldId="270"/>
            <ac:spMk id="6" creationId="{B4E791EF-3520-963E-63EA-F178252AB75B}"/>
          </ac:spMkLst>
        </pc:spChg>
      </pc:sldChg>
      <pc:sldChg chg="del">
        <pc:chgData name="Sebastian Max" userId="be0f25e6-48a2-4e87-b5b5-cf865e859a8b" providerId="ADAL" clId="{A44468C9-AED8-7749-87F2-0443A1CF11BB}" dt="2023-10-25T15:56:51.622" v="142" actId="2696"/>
        <pc:sldMkLst>
          <pc:docMk/>
          <pc:sldMk cId="34110513" sldId="273"/>
        </pc:sldMkLst>
      </pc:sldChg>
      <pc:sldChg chg="modSp">
        <pc:chgData name="Sebastian Max" userId="be0f25e6-48a2-4e87-b5b5-cf865e859a8b" providerId="ADAL" clId="{A44468C9-AED8-7749-87F2-0443A1CF11BB}" dt="2023-10-25T16:19:48.105" v="1198"/>
        <pc:sldMkLst>
          <pc:docMk/>
          <pc:sldMk cId="951169434" sldId="276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951169434" sldId="276"/>
            <ac:spMk id="6" creationId="{64A56177-B96F-7709-12A3-A11701789932}"/>
          </ac:spMkLst>
        </pc:spChg>
      </pc:sldChg>
      <pc:sldChg chg="addSp modSp add mod">
        <pc:chgData name="Sebastian Max" userId="be0f25e6-48a2-4e87-b5b5-cf865e859a8b" providerId="ADAL" clId="{A44468C9-AED8-7749-87F2-0443A1CF11BB}" dt="2023-10-25T16:23:05.928" v="1203" actId="20577"/>
        <pc:sldMkLst>
          <pc:docMk/>
          <pc:sldMk cId="2256266547" sldId="277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2256266547" sldId="277"/>
            <ac:spMk id="6" creationId="{7E280AF9-F7AE-A2D4-8C08-AD473CCFE79D}"/>
          </ac:spMkLst>
        </pc:spChg>
        <pc:spChg chg="add mod">
          <ac:chgData name="Sebastian Max" userId="be0f25e6-48a2-4e87-b5b5-cf865e859a8b" providerId="ADAL" clId="{A44468C9-AED8-7749-87F2-0443A1CF11BB}" dt="2023-10-25T16:23:05.928" v="1203" actId="20577"/>
          <ac:spMkLst>
            <pc:docMk/>
            <pc:sldMk cId="2256266547" sldId="277"/>
            <ac:spMk id="15" creationId="{C1A1B01A-4ADF-DBF4-8C1D-51D925608373}"/>
          </ac:spMkLst>
        </pc:spChg>
        <pc:picChg chg="mod">
          <ac:chgData name="Sebastian Max" userId="be0f25e6-48a2-4e87-b5b5-cf865e859a8b" providerId="ADAL" clId="{A44468C9-AED8-7749-87F2-0443A1CF11BB}" dt="2023-10-25T15:59:26.011" v="158" actId="14826"/>
          <ac:picMkLst>
            <pc:docMk/>
            <pc:sldMk cId="2256266547" sldId="277"/>
            <ac:picMk id="3" creationId="{5BC674AE-17CB-D8F9-46D4-4148CA8614D0}"/>
          </ac:picMkLst>
        </pc:picChg>
        <pc:cxnChg chg="add mod">
          <ac:chgData name="Sebastian Max" userId="be0f25e6-48a2-4e87-b5b5-cf865e859a8b" providerId="ADAL" clId="{A44468C9-AED8-7749-87F2-0443A1CF11BB}" dt="2023-10-25T15:58:12.706" v="152" actId="14100"/>
          <ac:cxnSpMkLst>
            <pc:docMk/>
            <pc:sldMk cId="2256266547" sldId="277"/>
            <ac:cxnSpMk id="8" creationId="{D74D78A0-A186-5329-7A32-B6ACEBA2EE0A}"/>
          </ac:cxnSpMkLst>
        </pc:cxnChg>
      </pc:sldChg>
      <pc:sldChg chg="del">
        <pc:chgData name="Sebastian Max" userId="be0f25e6-48a2-4e87-b5b5-cf865e859a8b" providerId="ADAL" clId="{A44468C9-AED8-7749-87F2-0443A1CF11BB}" dt="2023-10-25T15:56:51.609" v="141" actId="2696"/>
        <pc:sldMkLst>
          <pc:docMk/>
          <pc:sldMk cId="3777673737" sldId="277"/>
        </pc:sldMkLst>
      </pc:sldChg>
      <pc:sldChg chg="delSp modSp add mod">
        <pc:chgData name="Sebastian Max" userId="be0f25e6-48a2-4e87-b5b5-cf865e859a8b" providerId="ADAL" clId="{A44468C9-AED8-7749-87F2-0443A1CF11BB}" dt="2023-10-25T16:19:48.105" v="1198"/>
        <pc:sldMkLst>
          <pc:docMk/>
          <pc:sldMk cId="1718733067" sldId="278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1718733067" sldId="278"/>
            <ac:spMk id="6" creationId="{7E280AF9-F7AE-A2D4-8C08-AD473CCFE79D}"/>
          </ac:spMkLst>
        </pc:spChg>
        <pc:spChg chg="mod">
          <ac:chgData name="Sebastian Max" userId="be0f25e6-48a2-4e87-b5b5-cf865e859a8b" providerId="ADAL" clId="{A44468C9-AED8-7749-87F2-0443A1CF11BB}" dt="2023-10-25T16:07:38.869" v="513" actId="14100"/>
          <ac:spMkLst>
            <pc:docMk/>
            <pc:sldMk cId="1718733067" sldId="278"/>
            <ac:spMk id="15" creationId="{C1A1B01A-4ADF-DBF4-8C1D-51D925608373}"/>
          </ac:spMkLst>
        </pc:spChg>
        <pc:cxnChg chg="del">
          <ac:chgData name="Sebastian Max" userId="be0f25e6-48a2-4e87-b5b5-cf865e859a8b" providerId="ADAL" clId="{A44468C9-AED8-7749-87F2-0443A1CF11BB}" dt="2023-10-25T16:00:16.936" v="197" actId="478"/>
          <ac:cxnSpMkLst>
            <pc:docMk/>
            <pc:sldMk cId="1718733067" sldId="278"/>
            <ac:cxnSpMk id="8" creationId="{D74D78A0-A186-5329-7A32-B6ACEBA2EE0A}"/>
          </ac:cxnSpMkLst>
        </pc:cxnChg>
      </pc:sldChg>
      <pc:sldChg chg="modSp add mod">
        <pc:chgData name="Sebastian Max" userId="be0f25e6-48a2-4e87-b5b5-cf865e859a8b" providerId="ADAL" clId="{A44468C9-AED8-7749-87F2-0443A1CF11BB}" dt="2023-10-25T16:19:48.105" v="1198"/>
        <pc:sldMkLst>
          <pc:docMk/>
          <pc:sldMk cId="1461013359" sldId="279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1461013359" sldId="279"/>
            <ac:spMk id="6" creationId="{7E280AF9-F7AE-A2D4-8C08-AD473CCFE79D}"/>
          </ac:spMkLst>
        </pc:spChg>
        <pc:spChg chg="mod">
          <ac:chgData name="Sebastian Max" userId="be0f25e6-48a2-4e87-b5b5-cf865e859a8b" providerId="ADAL" clId="{A44468C9-AED8-7749-87F2-0443A1CF11BB}" dt="2023-10-25T16:02:34.553" v="298" actId="14100"/>
          <ac:spMkLst>
            <pc:docMk/>
            <pc:sldMk cId="1461013359" sldId="279"/>
            <ac:spMk id="15" creationId="{C1A1B01A-4ADF-DBF4-8C1D-51D925608373}"/>
          </ac:spMkLst>
        </pc:spChg>
        <pc:cxnChg chg="mod">
          <ac:chgData name="Sebastian Max" userId="be0f25e6-48a2-4e87-b5b5-cf865e859a8b" providerId="ADAL" clId="{A44468C9-AED8-7749-87F2-0443A1CF11BB}" dt="2023-10-25T16:00:55.425" v="221" actId="14100"/>
          <ac:cxnSpMkLst>
            <pc:docMk/>
            <pc:sldMk cId="1461013359" sldId="279"/>
            <ac:cxnSpMk id="8" creationId="{D74D78A0-A186-5329-7A32-B6ACEBA2EE0A}"/>
          </ac:cxnSpMkLst>
        </pc:cxnChg>
      </pc:sldChg>
      <pc:sldChg chg="modSp add mod">
        <pc:chgData name="Sebastian Max" userId="be0f25e6-48a2-4e87-b5b5-cf865e859a8b" providerId="ADAL" clId="{A44468C9-AED8-7749-87F2-0443A1CF11BB}" dt="2023-10-26T05:50:45.466" v="1204" actId="20577"/>
        <pc:sldMkLst>
          <pc:docMk/>
          <pc:sldMk cId="2699180540" sldId="280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2699180540" sldId="280"/>
            <ac:spMk id="6" creationId="{7E280AF9-F7AE-A2D4-8C08-AD473CCFE79D}"/>
          </ac:spMkLst>
        </pc:spChg>
        <pc:spChg chg="mod">
          <ac:chgData name="Sebastian Max" userId="be0f25e6-48a2-4e87-b5b5-cf865e859a8b" providerId="ADAL" clId="{A44468C9-AED8-7749-87F2-0443A1CF11BB}" dt="2023-10-26T05:50:45.466" v="1204" actId="20577"/>
          <ac:spMkLst>
            <pc:docMk/>
            <pc:sldMk cId="2699180540" sldId="280"/>
            <ac:spMk id="15" creationId="{C1A1B01A-4ADF-DBF4-8C1D-51D925608373}"/>
          </ac:spMkLst>
        </pc:spChg>
        <pc:cxnChg chg="mod">
          <ac:chgData name="Sebastian Max" userId="be0f25e6-48a2-4e87-b5b5-cf865e859a8b" providerId="ADAL" clId="{A44468C9-AED8-7749-87F2-0443A1CF11BB}" dt="2023-10-25T16:03:33.979" v="315" actId="14100"/>
          <ac:cxnSpMkLst>
            <pc:docMk/>
            <pc:sldMk cId="2699180540" sldId="280"/>
            <ac:cxnSpMk id="8" creationId="{D74D78A0-A186-5329-7A32-B6ACEBA2EE0A}"/>
          </ac:cxnSpMkLst>
        </pc:cxnChg>
      </pc:sldChg>
      <pc:sldChg chg="delSp modSp add mod">
        <pc:chgData name="Sebastian Max" userId="be0f25e6-48a2-4e87-b5b5-cf865e859a8b" providerId="ADAL" clId="{A44468C9-AED8-7749-87F2-0443A1CF11BB}" dt="2023-10-26T05:51:07.898" v="1211" actId="20577"/>
        <pc:sldMkLst>
          <pc:docMk/>
          <pc:sldMk cId="2706508318" sldId="281"/>
        </pc:sldMkLst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2706508318" sldId="281"/>
            <ac:spMk id="6" creationId="{7E280AF9-F7AE-A2D4-8C08-AD473CCFE79D}"/>
          </ac:spMkLst>
        </pc:spChg>
        <pc:spChg chg="mod">
          <ac:chgData name="Sebastian Max" userId="be0f25e6-48a2-4e87-b5b5-cf865e859a8b" providerId="ADAL" clId="{A44468C9-AED8-7749-87F2-0443A1CF11BB}" dt="2023-10-26T05:51:07.898" v="1211" actId="20577"/>
          <ac:spMkLst>
            <pc:docMk/>
            <pc:sldMk cId="2706508318" sldId="281"/>
            <ac:spMk id="15" creationId="{C1A1B01A-4ADF-DBF4-8C1D-51D925608373}"/>
          </ac:spMkLst>
        </pc:spChg>
        <pc:cxnChg chg="del">
          <ac:chgData name="Sebastian Max" userId="be0f25e6-48a2-4e87-b5b5-cf865e859a8b" providerId="ADAL" clId="{A44468C9-AED8-7749-87F2-0443A1CF11BB}" dt="2023-10-25T16:05:09.631" v="403" actId="478"/>
          <ac:cxnSpMkLst>
            <pc:docMk/>
            <pc:sldMk cId="2706508318" sldId="281"/>
            <ac:cxnSpMk id="8" creationId="{D74D78A0-A186-5329-7A32-B6ACEBA2EE0A}"/>
          </ac:cxnSpMkLst>
        </pc:cxnChg>
      </pc:sldChg>
      <pc:sldChg chg="modSp add del mod">
        <pc:chgData name="Sebastian Max" userId="be0f25e6-48a2-4e87-b5b5-cf865e859a8b" providerId="ADAL" clId="{A44468C9-AED8-7749-87F2-0443A1CF11BB}" dt="2023-10-25T16:10:24.445" v="598" actId="2696"/>
        <pc:sldMkLst>
          <pc:docMk/>
          <pc:sldMk cId="465302606" sldId="282"/>
        </pc:sldMkLst>
        <pc:spChg chg="mod">
          <ac:chgData name="Sebastian Max" userId="be0f25e6-48a2-4e87-b5b5-cf865e859a8b" providerId="ADAL" clId="{A44468C9-AED8-7749-87F2-0443A1CF11BB}" dt="2023-10-25T16:09:35.968" v="576" actId="20577"/>
          <ac:spMkLst>
            <pc:docMk/>
            <pc:sldMk cId="465302606" sldId="282"/>
            <ac:spMk id="2" creationId="{A26C55EA-6BF0-9592-B40A-00656310D1A8}"/>
          </ac:spMkLst>
        </pc:spChg>
      </pc:sldChg>
      <pc:sldChg chg="addSp modSp add mod">
        <pc:chgData name="Sebastian Max" userId="be0f25e6-48a2-4e87-b5b5-cf865e859a8b" providerId="ADAL" clId="{A44468C9-AED8-7749-87F2-0443A1CF11BB}" dt="2023-10-25T16:19:48.105" v="1198"/>
        <pc:sldMkLst>
          <pc:docMk/>
          <pc:sldMk cId="839988825" sldId="283"/>
        </pc:sldMkLst>
        <pc:spChg chg="mod">
          <ac:chgData name="Sebastian Max" userId="be0f25e6-48a2-4e87-b5b5-cf865e859a8b" providerId="ADAL" clId="{A44468C9-AED8-7749-87F2-0443A1CF11BB}" dt="2023-10-25T16:15:19.336" v="768" actId="20577"/>
          <ac:spMkLst>
            <pc:docMk/>
            <pc:sldMk cId="839988825" sldId="283"/>
            <ac:spMk id="2" creationId="{A26C55EA-6BF0-9592-B40A-00656310D1A8}"/>
          </ac:spMkLst>
        </pc:spChg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k cId="839988825" sldId="283"/>
            <ac:spMk id="6" creationId="{7E280AF9-F7AE-A2D4-8C08-AD473CCFE79D}"/>
          </ac:spMkLst>
        </pc:spChg>
        <pc:spChg chg="add mod">
          <ac:chgData name="Sebastian Max" userId="be0f25e6-48a2-4e87-b5b5-cf865e859a8b" providerId="ADAL" clId="{A44468C9-AED8-7749-87F2-0443A1CF11BB}" dt="2023-10-25T16:14:25.428" v="719" actId="14100"/>
          <ac:spMkLst>
            <pc:docMk/>
            <pc:sldMk cId="839988825" sldId="283"/>
            <ac:spMk id="7" creationId="{135884DE-391B-6CB9-CE49-B6EF13F0786D}"/>
          </ac:spMkLst>
        </pc:spChg>
        <pc:spChg chg="add mod">
          <ac:chgData name="Sebastian Max" userId="be0f25e6-48a2-4e87-b5b5-cf865e859a8b" providerId="ADAL" clId="{A44468C9-AED8-7749-87F2-0443A1CF11BB}" dt="2023-10-25T16:17:12.450" v="961" actId="20577"/>
          <ac:spMkLst>
            <pc:docMk/>
            <pc:sldMk cId="839988825" sldId="283"/>
            <ac:spMk id="10" creationId="{6E1927C0-CE5E-46D5-B6A1-20CA257B64FB}"/>
          </ac:spMkLst>
        </pc:spChg>
        <pc:spChg chg="mod">
          <ac:chgData name="Sebastian Max" userId="be0f25e6-48a2-4e87-b5b5-cf865e859a8b" providerId="ADAL" clId="{A44468C9-AED8-7749-87F2-0443A1CF11BB}" dt="2023-10-25T16:12:09.828" v="615" actId="14100"/>
          <ac:spMkLst>
            <pc:docMk/>
            <pc:sldMk cId="839988825" sldId="283"/>
            <ac:spMk id="15" creationId="{C1A1B01A-4ADF-DBF4-8C1D-51D925608373}"/>
          </ac:spMkLst>
        </pc:spChg>
        <pc:cxnChg chg="add mod">
          <ac:chgData name="Sebastian Max" userId="be0f25e6-48a2-4e87-b5b5-cf865e859a8b" providerId="ADAL" clId="{A44468C9-AED8-7749-87F2-0443A1CF11BB}" dt="2023-10-25T16:12:18.780" v="618"/>
          <ac:cxnSpMkLst>
            <pc:docMk/>
            <pc:sldMk cId="839988825" sldId="283"/>
            <ac:cxnSpMk id="9" creationId="{60089A07-251A-A938-AB13-6D824F5D42EB}"/>
          </ac:cxnSpMkLst>
        </pc:cxnChg>
      </pc:sldChg>
      <pc:sldMasterChg chg="modSp mod modSldLayout">
        <pc:chgData name="Sebastian Max" userId="be0f25e6-48a2-4e87-b5b5-cf865e859a8b" providerId="ADAL" clId="{A44468C9-AED8-7749-87F2-0443A1CF11BB}" dt="2023-10-25T16:19:48.105" v="1198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A44468C9-AED8-7749-87F2-0443A1CF11BB}" dt="2023-10-25T16:19:30.219" v="119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A44468C9-AED8-7749-87F2-0443A1CF11BB}" dt="2023-10-25T16:19:48.105" v="1198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49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0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1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2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3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4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5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8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A44468C9-AED8-7749-87F2-0443A1CF11BB}" dt="2023-10-25T16:19:48.105" v="1198"/>
          <pc:sldLayoutMkLst>
            <pc:docMk/>
            <pc:sldMasterMk cId="0" sldId="2147483648"/>
            <pc:sldLayoutMk cId="0" sldId="2147483659"/>
          </pc:sldLayoutMkLst>
          <pc:spChg chg="mod">
            <ac:chgData name="Sebastian Max" userId="be0f25e6-48a2-4e87-b5b5-cf865e859a8b" providerId="ADAL" clId="{A44468C9-AED8-7749-87F2-0443A1CF11BB}" dt="2023-10-25T16:19:48.105" v="119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2820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AMP Communication Channel Usage Estimation</a:t>
            </a:r>
            <a:br>
              <a:rPr lang="en-GB"/>
            </a:br>
            <a:r>
              <a:rPr lang="en-GB"/>
              <a:t>Part 3: Low 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2023-11-??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5996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514600" progId="Word.Document.8">
                  <p:embed/>
                </p:oleObj>
              </mc:Choice>
              <mc:Fallback>
                <p:oleObj name="Dok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8805292" y="2259584"/>
            <a:ext cx="3126316" cy="2730253"/>
          </a:xfrm>
          <a:prstGeom prst="wedgeRectCallout">
            <a:avLst>
              <a:gd name="adj1" fmla="val -75522"/>
              <a:gd name="adj2" fmla="val -540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Bounded latency: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tx1"/>
                </a:solidFill>
              </a:rPr>
              <a:t>Packet transmission duration +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tx1"/>
                </a:solidFill>
              </a:rPr>
              <a:t>AIFS[AC_VO] +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tx1"/>
                </a:solidFill>
              </a:rPr>
              <a:t>3</a:t>
            </a: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×slot +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tx1"/>
                </a:solidFill>
              </a:rPr>
              <a:t>1ms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6508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AMP Parameters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4D78A0-A186-5329-7A32-B6ACEBA2EE0A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6807" y="2089150"/>
            <a:ext cx="0" cy="1704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727045" y="2257822"/>
            <a:ext cx="2324100" cy="509872"/>
          </a:xfrm>
          <a:prstGeom prst="wedgeRectCallout">
            <a:avLst>
              <a:gd name="adj1" fmla="val 122229"/>
              <a:gd name="adj2" fmla="val -649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Duty Cycle</a:t>
            </a:r>
          </a:p>
        </p:txBody>
      </p:sp>
      <p:sp>
        <p:nvSpPr>
          <p:cNvPr id="7" name="Rechteckige Legende 6">
            <a:extLst>
              <a:ext uri="{FF2B5EF4-FFF2-40B4-BE49-F238E27FC236}">
                <a16:creationId xmlns:a16="http://schemas.microsoft.com/office/drawing/2014/main" id="{135884DE-391B-6CB9-CE49-B6EF13F0786D}"/>
              </a:ext>
            </a:extLst>
          </p:cNvPr>
          <p:cNvSpPr/>
          <p:nvPr/>
        </p:nvSpPr>
        <p:spPr bwMode="auto">
          <a:xfrm>
            <a:off x="5235041" y="1516344"/>
            <a:ext cx="2324100" cy="509872"/>
          </a:xfrm>
          <a:prstGeom prst="wedgeRectCallout">
            <a:avLst>
              <a:gd name="adj1" fmla="val 14618"/>
              <a:gd name="adj2" fmla="val 918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 Duration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60089A07-251A-A938-AB13-6D824F5D42EB}"/>
              </a:ext>
            </a:extLst>
          </p:cNvPr>
          <p:cNvCxnSpPr>
            <a:cxnSpLocks/>
          </p:cNvCxnSpPr>
          <p:nvPr/>
        </p:nvCxnSpPr>
        <p:spPr bwMode="auto">
          <a:xfrm>
            <a:off x="4806807" y="2259584"/>
            <a:ext cx="3180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6E1927C0-CE5E-46D5-B6A1-20CA257B64FB}"/>
              </a:ext>
            </a:extLst>
          </p:cNvPr>
          <p:cNvSpPr txBox="1"/>
          <p:nvPr/>
        </p:nvSpPr>
        <p:spPr>
          <a:xfrm>
            <a:off x="8865441" y="2089150"/>
            <a:ext cx="27855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Adaptation of AMP parameters: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Duty cycle changes the length of the vertical arrow.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TXOP duration changes the length of the horizontal arrow.</a:t>
            </a:r>
          </a:p>
        </p:txBody>
      </p:sp>
    </p:spTree>
    <p:extLst>
      <p:ext uri="{BB962C8B-B14F-4D97-AF65-F5344CB8AC3E}">
        <p14:creationId xmlns:p14="http://schemas.microsoft.com/office/powerpoint/2010/main" val="83998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25E21-96F5-B678-D9B4-468DB7ED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F387AD-FB15-50F5-D9AE-19C0039D2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Evaluated the effect of AMP query traffic on the delay distribution of VoIP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Due to the selected access categories, any VoIP transmission is blocked by at most one AMP query </a:t>
            </a:r>
            <a:r>
              <a:rPr lang="en-US">
                <a:sym typeface="Wingdings" pitchFamily="2" charset="2"/>
              </a:rPr>
              <a:t> bounded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Linear relation between AMP TXOP duration and maximum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Linear relation between AMP duty cycle and probability of blockage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Base for further discussion on duty cycle or TXOP duration limits.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457200" lvl="1" indent="0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0990F5-CF02-E98C-F49C-4E9E1EA29A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66D506-3215-FB70-F118-04C1F554F3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4E791EF-3520-963E-63EA-F178252AB7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1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This is a follow-up to doc. IEEE 802.11-23/1601r1, considering the effect low latency traffic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98C8B-B000-023D-1998-A3767E58F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802.11 Access Categories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C40E93-20F2-3848-DCD9-DB4ECDFC8E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BFD4EC-22DF-898E-0715-EAF8CE954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4A56177-B96F-7709-12A3-A117017899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9EC2E13A-B446-524A-A71C-F9171295F4FF}"/>
              </a:ext>
            </a:extLst>
          </p:cNvPr>
          <p:cNvGrpSpPr/>
          <p:nvPr/>
        </p:nvGrpSpPr>
        <p:grpSpPr>
          <a:xfrm>
            <a:off x="1683757" y="3933056"/>
            <a:ext cx="6033227" cy="957533"/>
            <a:chOff x="566829" y="3335563"/>
            <a:chExt cx="6033227" cy="957533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0928AF9C-DF78-2D8D-55C1-15A69F7BEF9B}"/>
                </a:ext>
              </a:extLst>
            </p:cNvPr>
            <p:cNvSpPr txBox="1"/>
            <p:nvPr/>
          </p:nvSpPr>
          <p:spPr>
            <a:xfrm>
              <a:off x="6297374" y="3831431"/>
              <a:ext cx="30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ysClr val="windowText" lastClr="000000"/>
                  </a:solidFill>
                </a:rPr>
                <a:t>t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9A0BDB9D-74B2-C4DA-FFEB-10080AA141F6}"/>
                </a:ext>
              </a:extLst>
            </p:cNvPr>
            <p:cNvSpPr/>
            <p:nvPr/>
          </p:nvSpPr>
          <p:spPr bwMode="auto">
            <a:xfrm>
              <a:off x="566829" y="3674640"/>
              <a:ext cx="1080120" cy="360040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AEA9AB1F-674F-1A5D-A49A-EC7BC25843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10845" y="4034678"/>
              <a:ext cx="5616624" cy="2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67345CE9-47F7-B6AC-1BAD-48119AC4C522}"/>
                </a:ext>
              </a:extLst>
            </p:cNvPr>
            <p:cNvSpPr/>
            <p:nvPr/>
          </p:nvSpPr>
          <p:spPr bwMode="auto">
            <a:xfrm>
              <a:off x="1646949" y="3335563"/>
              <a:ext cx="1224000" cy="69911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SIFS +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2 ×SLOT</a:t>
              </a: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62E349CA-B192-102C-C04F-CC9C49DDCCF3}"/>
                </a:ext>
              </a:extLst>
            </p:cNvPr>
            <p:cNvSpPr/>
            <p:nvPr/>
          </p:nvSpPr>
          <p:spPr bwMode="auto">
            <a:xfrm>
              <a:off x="2870949" y="3335564"/>
              <a:ext cx="2268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[0 .. 7]×SLOT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C39ECD14-2077-6351-B063-CD21FB9DA123}"/>
              </a:ext>
            </a:extLst>
          </p:cNvPr>
          <p:cNvGrpSpPr/>
          <p:nvPr/>
        </p:nvGrpSpPr>
        <p:grpSpPr>
          <a:xfrm>
            <a:off x="1683757" y="4801334"/>
            <a:ext cx="6033227" cy="936569"/>
            <a:chOff x="566829" y="4106224"/>
            <a:chExt cx="6033227" cy="936569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9EBE99D8-2782-0FB8-939A-2496CC0BE2D8}"/>
                </a:ext>
              </a:extLst>
            </p:cNvPr>
            <p:cNvSpPr txBox="1"/>
            <p:nvPr/>
          </p:nvSpPr>
          <p:spPr>
            <a:xfrm>
              <a:off x="6297374" y="4581128"/>
              <a:ext cx="30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ysClr val="windowText" lastClr="000000"/>
                  </a:solidFill>
                </a:rPr>
                <a:t>t</a:t>
              </a: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3FBB5902-226B-5EBD-EBBD-36122D70E4AB}"/>
                </a:ext>
              </a:extLst>
            </p:cNvPr>
            <p:cNvSpPr/>
            <p:nvPr/>
          </p:nvSpPr>
          <p:spPr bwMode="auto">
            <a:xfrm>
              <a:off x="566829" y="4445298"/>
              <a:ext cx="1080120" cy="360040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5F34520C-232C-091F-BBDA-A9CC056584A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10845" y="4805336"/>
              <a:ext cx="5616624" cy="2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196CCEE0-F8B0-B925-762C-65927C4C8451}"/>
                </a:ext>
              </a:extLst>
            </p:cNvPr>
            <p:cNvSpPr/>
            <p:nvPr/>
          </p:nvSpPr>
          <p:spPr bwMode="auto">
            <a:xfrm>
              <a:off x="1646949" y="4106225"/>
              <a:ext cx="1224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SIFS + </a:t>
              </a:r>
              <a:b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</a:b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2 ×SLOT</a:t>
              </a: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431DAC43-927D-FD17-338D-8E49D39CF265}"/>
                </a:ext>
              </a:extLst>
            </p:cNvPr>
            <p:cNvSpPr/>
            <p:nvPr/>
          </p:nvSpPr>
          <p:spPr bwMode="auto">
            <a:xfrm>
              <a:off x="2870949" y="4106224"/>
              <a:ext cx="972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[0 .. 3]×</a:t>
              </a:r>
              <a:b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</a:b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SLOT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34CFA3C7-E18C-A174-F652-6754661A8C56}"/>
              </a:ext>
            </a:extLst>
          </p:cNvPr>
          <p:cNvGrpSpPr/>
          <p:nvPr/>
        </p:nvGrpSpPr>
        <p:grpSpPr>
          <a:xfrm>
            <a:off x="1668312" y="2185069"/>
            <a:ext cx="9754110" cy="945737"/>
            <a:chOff x="551384" y="1489959"/>
            <a:chExt cx="9754110" cy="945737"/>
          </a:xfrm>
        </p:grpSpPr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36FF26B-599B-BBF0-5B88-EA5552E6B674}"/>
                </a:ext>
              </a:extLst>
            </p:cNvPr>
            <p:cNvSpPr txBox="1"/>
            <p:nvPr/>
          </p:nvSpPr>
          <p:spPr>
            <a:xfrm>
              <a:off x="10002812" y="1974031"/>
              <a:ext cx="30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ysClr val="windowText" lastClr="000000"/>
                  </a:solidFill>
                </a:rPr>
                <a:t>t</a:t>
              </a:r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5BD0C897-91F1-3B6F-EFC0-B9BF21415010}"/>
                </a:ext>
              </a:extLst>
            </p:cNvPr>
            <p:cNvSpPr/>
            <p:nvPr/>
          </p:nvSpPr>
          <p:spPr bwMode="auto">
            <a:xfrm>
              <a:off x="551384" y="1829032"/>
              <a:ext cx="1080120" cy="360040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DAB5C2D1-5525-5CCD-1B8C-C3FC057BB7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5400" y="2204864"/>
              <a:ext cx="9184394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1CF0843B-41CE-E99E-4FA0-1EC5C823DD99}"/>
                </a:ext>
              </a:extLst>
            </p:cNvPr>
            <p:cNvSpPr/>
            <p:nvPr/>
          </p:nvSpPr>
          <p:spPr bwMode="auto">
            <a:xfrm>
              <a:off x="1631504" y="1489959"/>
              <a:ext cx="2844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SIFS + 7 ×SLOT</a:t>
              </a:r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7A4C1A15-AC31-0385-EA80-9F08412F0206}"/>
                </a:ext>
              </a:extLst>
            </p:cNvPr>
            <p:cNvSpPr/>
            <p:nvPr/>
          </p:nvSpPr>
          <p:spPr bwMode="auto">
            <a:xfrm>
              <a:off x="4475504" y="1489959"/>
              <a:ext cx="4860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[0 .. 15]×SLOT</a:t>
              </a:r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EC912071-1EB2-FAF8-3212-09453B7F2D5E}"/>
              </a:ext>
            </a:extLst>
          </p:cNvPr>
          <p:cNvGrpSpPr/>
          <p:nvPr/>
        </p:nvGrpSpPr>
        <p:grpSpPr>
          <a:xfrm>
            <a:off x="1668312" y="3041552"/>
            <a:ext cx="8067818" cy="980758"/>
            <a:chOff x="551384" y="2529658"/>
            <a:chExt cx="8067818" cy="980758"/>
          </a:xfrm>
        </p:grpSpPr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D01C0030-CE1A-30F2-F4D7-BFFC9705B2C3}"/>
                </a:ext>
              </a:extLst>
            </p:cNvPr>
            <p:cNvSpPr txBox="1"/>
            <p:nvPr/>
          </p:nvSpPr>
          <p:spPr>
            <a:xfrm>
              <a:off x="6140971" y="2852936"/>
              <a:ext cx="30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ysClr val="windowText" lastClr="000000"/>
                  </a:solidFill>
                </a:rPr>
                <a:t>t</a:t>
              </a: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D993B174-56FD-11A0-BB5C-681CE16CE0A7}"/>
                </a:ext>
              </a:extLst>
            </p:cNvPr>
            <p:cNvSpPr/>
            <p:nvPr/>
          </p:nvSpPr>
          <p:spPr bwMode="auto">
            <a:xfrm>
              <a:off x="551384" y="2868731"/>
              <a:ext cx="1080120" cy="360040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FEF0AFAE-74F9-F2D4-50B4-D5CB0F4E8F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5400" y="3228771"/>
              <a:ext cx="7632848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E129160E-911E-08AF-A92E-0F298A5DF5BC}"/>
                </a:ext>
              </a:extLst>
            </p:cNvPr>
            <p:cNvSpPr/>
            <p:nvPr/>
          </p:nvSpPr>
          <p:spPr bwMode="auto">
            <a:xfrm>
              <a:off x="1631504" y="2529658"/>
              <a:ext cx="1548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SIFS +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3 ×SLOT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1997994-6219-63CD-B5D5-2AAE7E391C40}"/>
                </a:ext>
              </a:extLst>
            </p:cNvPr>
            <p:cNvSpPr/>
            <p:nvPr/>
          </p:nvSpPr>
          <p:spPr bwMode="auto">
            <a:xfrm>
              <a:off x="3179504" y="2529658"/>
              <a:ext cx="4860000" cy="699111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[0 .. 15]×SLOT</a:t>
              </a: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CEC44D37-4731-55F6-376B-DD5CCF61404A}"/>
                </a:ext>
              </a:extLst>
            </p:cNvPr>
            <p:cNvSpPr txBox="1"/>
            <p:nvPr/>
          </p:nvSpPr>
          <p:spPr>
            <a:xfrm>
              <a:off x="8316520" y="3048751"/>
              <a:ext cx="30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ysClr val="windowText" lastClr="000000"/>
                  </a:solidFill>
                </a:rPr>
                <a:t>t</a:t>
              </a:r>
            </a:p>
          </p:txBody>
        </p:sp>
      </p:grpSp>
      <p:sp>
        <p:nvSpPr>
          <p:cNvPr id="41" name="Textfeld 40">
            <a:extLst>
              <a:ext uri="{FF2B5EF4-FFF2-40B4-BE49-F238E27FC236}">
                <a16:creationId xmlns:a16="http://schemas.microsoft.com/office/drawing/2014/main" id="{0DF1E0B9-56C4-3EFA-3319-42E88F009C43}"/>
              </a:ext>
            </a:extLst>
          </p:cNvPr>
          <p:cNvSpPr txBox="1"/>
          <p:nvPr/>
        </p:nvSpPr>
        <p:spPr>
          <a:xfrm>
            <a:off x="892403" y="2276127"/>
            <a:ext cx="753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BK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F3B99309-34D6-AE50-EF83-C4FAE3D067B5}"/>
              </a:ext>
            </a:extLst>
          </p:cNvPr>
          <p:cNvSpPr txBox="1"/>
          <p:nvPr/>
        </p:nvSpPr>
        <p:spPr>
          <a:xfrm>
            <a:off x="890743" y="3160274"/>
            <a:ext cx="753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AF66DC6-4B44-2C59-2D6E-D36F119879D1}"/>
              </a:ext>
            </a:extLst>
          </p:cNvPr>
          <p:cNvSpPr txBox="1"/>
          <p:nvPr/>
        </p:nvSpPr>
        <p:spPr>
          <a:xfrm>
            <a:off x="914401" y="4024257"/>
            <a:ext cx="753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VI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6B989AA-47E9-0B8D-F831-C99225E49D91}"/>
              </a:ext>
            </a:extLst>
          </p:cNvPr>
          <p:cNvSpPr txBox="1"/>
          <p:nvPr/>
        </p:nvSpPr>
        <p:spPr>
          <a:xfrm>
            <a:off x="929846" y="4888240"/>
            <a:ext cx="753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VO</a:t>
            </a:r>
          </a:p>
        </p:txBody>
      </p:sp>
    </p:spTree>
    <p:extLst>
      <p:ext uri="{BB962C8B-B14F-4D97-AF65-F5344CB8AC3E}">
        <p14:creationId xmlns:p14="http://schemas.microsoft.com/office/powerpoint/2010/main" val="95116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7ED7B8-8052-1135-E886-DA93F96D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Interference Analysis: System-Level Simulation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01444-67E4-38CA-1F8F-9C053696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884" y="4060916"/>
            <a:ext cx="5583766" cy="1990423"/>
          </a:xfrm>
        </p:spPr>
        <p:txBody>
          <a:bodyPr/>
          <a:lstStyle/>
          <a:p>
            <a:pPr marL="0" indent="0"/>
            <a:r>
              <a:rPr lang="en-US"/>
              <a:t>3000 AMP-STAs</a:t>
            </a:r>
          </a:p>
          <a:p>
            <a:pPr marL="0" indent="0"/>
            <a:r>
              <a:rPr lang="en-US"/>
              <a:t>Query all AMP-STAs every 60s</a:t>
            </a:r>
          </a:p>
          <a:p>
            <a:pPr marL="0" indent="0"/>
            <a:r>
              <a:rPr lang="en-US"/>
              <a:t>1ms per query</a:t>
            </a:r>
          </a:p>
          <a:p>
            <a:pPr marL="0" indent="0"/>
            <a:r>
              <a:rPr lang="en-US"/>
              <a:t>Access Category Background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93DBC0-BE10-26EB-026C-34341514C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BF953B-07B2-C6EA-0B4C-14CB51F95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C236452-C1B4-017D-40E1-AD60C4B941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7" name="Inhaltsplatzhalter 25" descr="Bezeichnung mit einfarbiger Füllung">
            <a:extLst>
              <a:ext uri="{FF2B5EF4-FFF2-40B4-BE49-F238E27FC236}">
                <a16:creationId xmlns:a16="http://schemas.microsoft.com/office/drawing/2014/main" id="{2DABE737-EAB1-BA1E-7888-2F0678D45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4767469" y="2558511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Grafik 7" descr="Drahtlosrouter mit einfarbiger Füllung">
            <a:extLst>
              <a:ext uri="{FF2B5EF4-FFF2-40B4-BE49-F238E27FC236}">
                <a16:creationId xmlns:a16="http://schemas.microsoft.com/office/drawing/2014/main" id="{D32D78FE-F367-1171-A22A-9D7F21AE0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71325" y="2558511"/>
            <a:ext cx="838652" cy="838652"/>
          </a:xfrm>
          <a:prstGeom prst="rect">
            <a:avLst/>
          </a:prstGeom>
        </p:spPr>
      </p:pic>
      <p:pic>
        <p:nvPicPr>
          <p:cNvPr id="12" name="Inhaltsplatzhalter 25" descr="Bezeichnung mit einfarbiger Füllung">
            <a:extLst>
              <a:ext uri="{FF2B5EF4-FFF2-40B4-BE49-F238E27FC236}">
                <a16:creationId xmlns:a16="http://schemas.microsoft.com/office/drawing/2014/main" id="{28E31625-0812-9FE9-77B8-3076047C1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4151783" y="2006347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" name="Inhaltsplatzhalter 25" descr="Bezeichnung mit einfarbiger Füllung">
            <a:extLst>
              <a:ext uri="{FF2B5EF4-FFF2-40B4-BE49-F238E27FC236}">
                <a16:creationId xmlns:a16="http://schemas.microsoft.com/office/drawing/2014/main" id="{D681F35B-1038-CC4B-BDC9-5B70A8B66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2736639" y="2361924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" name="Inhaltsplatzhalter 25" descr="Bezeichnung mit einfarbiger Füllung">
            <a:extLst>
              <a:ext uri="{FF2B5EF4-FFF2-40B4-BE49-F238E27FC236}">
                <a16:creationId xmlns:a16="http://schemas.microsoft.com/office/drawing/2014/main" id="{D8F3CB7A-BB97-DDC1-1912-E1A35F91A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3048886" y="3424224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" name="Inhaltsplatzhalter 25" descr="Bezeichnung mit einfarbiger Füllung">
            <a:extLst>
              <a:ext uri="{FF2B5EF4-FFF2-40B4-BE49-F238E27FC236}">
                <a16:creationId xmlns:a16="http://schemas.microsoft.com/office/drawing/2014/main" id="{F35C8063-0CCC-60BF-7AC5-30DA4A60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4104280" y="3279820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" name="Inhaltsplatzhalter 25" descr="Bezeichnung mit einfarbiger Füllung">
            <a:extLst>
              <a:ext uri="{FF2B5EF4-FFF2-40B4-BE49-F238E27FC236}">
                <a16:creationId xmlns:a16="http://schemas.microsoft.com/office/drawing/2014/main" id="{B07FAD47-C441-2DE8-7401-FF646646F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4773600" y="3445230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" name="Inhaltsplatzhalter 25" descr="Bezeichnung mit einfarbiger Füllung">
            <a:extLst>
              <a:ext uri="{FF2B5EF4-FFF2-40B4-BE49-F238E27FC236}">
                <a16:creationId xmlns:a16="http://schemas.microsoft.com/office/drawing/2014/main" id="{F49F659F-F366-84F5-E016-8DE760487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3455560" y="1794089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" name="Inhaltsplatzhalter 25" descr="Bezeichnung mit einfarbiger Füllung">
            <a:extLst>
              <a:ext uri="{FF2B5EF4-FFF2-40B4-BE49-F238E27FC236}">
                <a16:creationId xmlns:a16="http://schemas.microsoft.com/office/drawing/2014/main" id="{DD2E73BF-0864-1580-127B-3B851DFD7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3922540" y="1440102"/>
            <a:ext cx="615686" cy="615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9" name="Grafik 18" descr="Drahtlosrouter mit einfarbiger Füllung">
            <a:extLst>
              <a:ext uri="{FF2B5EF4-FFF2-40B4-BE49-F238E27FC236}">
                <a16:creationId xmlns:a16="http://schemas.microsoft.com/office/drawing/2014/main" id="{7B3D0A17-7B56-0B3E-2357-69A4FA90B5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44547" y="2613413"/>
            <a:ext cx="838652" cy="838652"/>
          </a:xfrm>
          <a:prstGeom prst="rect">
            <a:avLst/>
          </a:prstGeom>
        </p:spPr>
      </p:pic>
      <p:pic>
        <p:nvPicPr>
          <p:cNvPr id="20" name="Grafik 19" descr="Laptop mit einfarbiger Füllung">
            <a:extLst>
              <a:ext uri="{FF2B5EF4-FFF2-40B4-BE49-F238E27FC236}">
                <a16:creationId xmlns:a16="http://schemas.microsoft.com/office/drawing/2014/main" id="{EFED4E70-BB61-47E9-BC07-8AAF4D3ED4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66770" y="2314190"/>
            <a:ext cx="778640" cy="778640"/>
          </a:xfrm>
          <a:prstGeom prst="rect">
            <a:avLst/>
          </a:prstGeom>
        </p:spPr>
      </p:pic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8A43C85A-AB46-9CE7-78C5-E49D38FD1CAB}"/>
              </a:ext>
            </a:extLst>
          </p:cNvPr>
          <p:cNvSpPr txBox="1">
            <a:spLocks/>
          </p:cNvSpPr>
          <p:nvPr/>
        </p:nvSpPr>
        <p:spPr bwMode="auto">
          <a:xfrm>
            <a:off x="7533076" y="4060917"/>
            <a:ext cx="4246028" cy="10726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/>
              <a:t>VoIP Traffic: 100B @ 20ms</a:t>
            </a:r>
          </a:p>
          <a:p>
            <a:pPr marL="0" indent="0"/>
            <a:r>
              <a:rPr lang="en-US" kern="0"/>
              <a:t>Access Category Voice</a:t>
            </a:r>
          </a:p>
          <a:p>
            <a:pPr marL="0" indent="0"/>
            <a:endParaRPr lang="en-US" kern="0"/>
          </a:p>
          <a:p>
            <a:pPr marL="0" indent="0"/>
            <a:endParaRPr lang="en-US" kern="0"/>
          </a:p>
        </p:txBody>
      </p:sp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B86FE07A-7BB8-C061-A821-9EBC76032DDB}"/>
              </a:ext>
            </a:extLst>
          </p:cNvPr>
          <p:cNvSpPr txBox="1">
            <a:spLocks/>
          </p:cNvSpPr>
          <p:nvPr/>
        </p:nvSpPr>
        <p:spPr bwMode="auto">
          <a:xfrm>
            <a:off x="4633700" y="5894521"/>
            <a:ext cx="4246028" cy="61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/>
              <a:t>KPI: VoIP packet delay</a:t>
            </a:r>
          </a:p>
          <a:p>
            <a:pPr marL="0" indent="0"/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404745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37BA12B-DCFB-EE98-8D8A-655642F19B54}"/>
              </a:ext>
            </a:extLst>
          </p:cNvPr>
          <p:cNvSpPr txBox="1"/>
          <p:nvPr/>
        </p:nvSpPr>
        <p:spPr>
          <a:xfrm>
            <a:off x="8727569" y="2997536"/>
            <a:ext cx="28824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In the following 5 slides we explain each aspect of the CDF</a:t>
            </a:r>
          </a:p>
        </p:txBody>
      </p:sp>
    </p:spTree>
    <p:extLst>
      <p:ext uri="{BB962C8B-B14F-4D97-AF65-F5344CB8AC3E}">
        <p14:creationId xmlns:p14="http://schemas.microsoft.com/office/powerpoint/2010/main" val="286382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4D78A0-A186-5329-7A32-B6ACEBA2EE0A}"/>
              </a:ext>
            </a:extLst>
          </p:cNvPr>
          <p:cNvCxnSpPr>
            <a:cxnSpLocks/>
          </p:cNvCxnSpPr>
          <p:nvPr/>
        </p:nvCxnSpPr>
        <p:spPr bwMode="auto">
          <a:xfrm>
            <a:off x="3905107" y="5373216"/>
            <a:ext cx="8227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704555" y="3483279"/>
            <a:ext cx="2324100" cy="1623708"/>
          </a:xfrm>
          <a:prstGeom prst="wedgeRectCallout">
            <a:avLst>
              <a:gd name="adj1" fmla="val 105113"/>
              <a:gd name="adj2" fmla="val 6435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VoIP Packet transmission duration + AIFS[AC_VO]</a:t>
            </a:r>
          </a:p>
        </p:txBody>
      </p:sp>
    </p:spTree>
    <p:extLst>
      <p:ext uri="{BB962C8B-B14F-4D97-AF65-F5344CB8AC3E}">
        <p14:creationId xmlns:p14="http://schemas.microsoft.com/office/powerpoint/2010/main" val="225626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308837" y="4032250"/>
            <a:ext cx="2713763" cy="485249"/>
          </a:xfrm>
          <a:prstGeom prst="wedgeRectCallout">
            <a:avLst>
              <a:gd name="adj1" fmla="val 111266"/>
              <a:gd name="adj2" fmla="val -10295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Backoff, 0...3 slots</a:t>
            </a:r>
          </a:p>
        </p:txBody>
      </p:sp>
    </p:spTree>
    <p:extLst>
      <p:ext uri="{BB962C8B-B14F-4D97-AF65-F5344CB8AC3E}">
        <p14:creationId xmlns:p14="http://schemas.microsoft.com/office/powerpoint/2010/main" val="171873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4D78A0-A186-5329-7A32-B6ACEBA2EE0A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6807" y="2089150"/>
            <a:ext cx="0" cy="1704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805768" y="1476374"/>
            <a:ext cx="2324100" cy="2144649"/>
          </a:xfrm>
          <a:prstGeom prst="wedgeRectCallout">
            <a:avLst>
              <a:gd name="adj1" fmla="val 119623"/>
              <a:gd name="adj2" fmla="val -1743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Probability that AMP query is active:</a:t>
            </a:r>
            <a:b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3000×1ms / 60s = 0.05</a:t>
            </a:r>
          </a:p>
        </p:txBody>
      </p:sp>
    </p:spTree>
    <p:extLst>
      <p:ext uri="{BB962C8B-B14F-4D97-AF65-F5344CB8AC3E}">
        <p14:creationId xmlns:p14="http://schemas.microsoft.com/office/powerpoint/2010/main" val="1461013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C55EA-6BF0-9592-B40A-00656310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n = 3000, Query every 60s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BD5F6-E795-8423-85C0-074795FD4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CCABB5-9086-8A96-3463-5A62919AE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280AF9-F7AE-A2D4-8C08-AD473CCFE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C674AE-17CB-D8F9-46D4-4148CA86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9868" y="1751014"/>
            <a:ext cx="5932264" cy="4449198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4D78A0-A186-5329-7A32-B6ACEBA2EE0A}"/>
              </a:ext>
            </a:extLst>
          </p:cNvPr>
          <p:cNvCxnSpPr>
            <a:cxnSpLocks/>
          </p:cNvCxnSpPr>
          <p:nvPr/>
        </p:nvCxnSpPr>
        <p:spPr bwMode="auto">
          <a:xfrm>
            <a:off x="4806807" y="2259584"/>
            <a:ext cx="3180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Rechteckige Legende 14">
            <a:extLst>
              <a:ext uri="{FF2B5EF4-FFF2-40B4-BE49-F238E27FC236}">
                <a16:creationId xmlns:a16="http://schemas.microsoft.com/office/drawing/2014/main" id="{C1A1B01A-4ADF-DBF4-8C1D-51D925608373}"/>
              </a:ext>
            </a:extLst>
          </p:cNvPr>
          <p:cNvSpPr/>
          <p:nvPr/>
        </p:nvSpPr>
        <p:spPr bwMode="auto">
          <a:xfrm>
            <a:off x="8805292" y="2259584"/>
            <a:ext cx="3126316" cy="2324525"/>
          </a:xfrm>
          <a:prstGeom prst="wedgeRectCallout">
            <a:avLst>
              <a:gd name="adj1" fmla="val -123947"/>
              <a:gd name="adj2" fmla="val -4774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Additional latency if AMP query is active:</a:t>
            </a:r>
            <a:b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[0 ... 1ms]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(uniformly distributed as transmissions are not synchronized) </a:t>
            </a:r>
          </a:p>
        </p:txBody>
      </p:sp>
    </p:spTree>
    <p:extLst>
      <p:ext uri="{BB962C8B-B14F-4D97-AF65-F5344CB8AC3E}">
        <p14:creationId xmlns:p14="http://schemas.microsoft.com/office/powerpoint/2010/main" val="269918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Application>Microsoft Office PowerPoint</Application>
  <PresentationFormat>Widescreen</PresentationFormat>
  <Slides>12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</vt:lpstr>
      <vt:lpstr>AMP Communication Channel Usage Estimation Part 3: Low Latency Traffic</vt:lpstr>
      <vt:lpstr>Abstract</vt:lpstr>
      <vt:lpstr>IEEE 802.11 Access Categories</vt:lpstr>
      <vt:lpstr>Interference Analysis: System-Level Simulation</vt:lpstr>
      <vt:lpstr>Results n = 3000, Query every 60s</vt:lpstr>
      <vt:lpstr>Results n = 3000, Query every 60s</vt:lpstr>
      <vt:lpstr>Results n = 3000, Query every 60s</vt:lpstr>
      <vt:lpstr>Results n = 3000, Query every 60s</vt:lpstr>
      <vt:lpstr>Results n = 3000, Query every 60s</vt:lpstr>
      <vt:lpstr>Results n = 3000, Query every 60s</vt:lpstr>
      <vt:lpstr>Effect of AMP Parameters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Communication Channel Usage Estimation</dc:title>
  <dc:creator>Sebastian Max</dc:creator>
  <cp:keywords/>
  <cp:revision>1</cp:revision>
  <cp:lastPrinted>1601-01-01T00:00:00Z</cp:lastPrinted>
  <dcterms:created xsi:type="dcterms:W3CDTF">2023-09-11T20:09:51Z</dcterms:created>
  <dcterms:modified xsi:type="dcterms:W3CDTF">2023-10-26T09:02:03Z</dcterms:modified>
  <cp:category>Name, Affiliation</cp:category>
</cp:coreProperties>
</file>