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7" r:id="rId5"/>
    <p:sldId id="266" r:id="rId6"/>
    <p:sldId id="268" r:id="rId7"/>
    <p:sldId id="263" r:id="rId8"/>
    <p:sldId id="264" r:id="rId9"/>
    <p:sldId id="270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FE9D50-E121-45E7-A74C-A4F8D3DF157F}" v="2" dt="2024-01-12T20:00:55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3" autoAdjust="0"/>
    <p:restoredTop sz="91361" autoAdjust="0"/>
  </p:normalViewPr>
  <p:slideViewPr>
    <p:cSldViewPr>
      <p:cViewPr varScale="1">
        <p:scale>
          <a:sx n="98" d="100"/>
          <a:sy n="98" d="100"/>
        </p:scale>
        <p:origin x="64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ABFE9D50-E121-45E7-A74C-A4F8D3DF157F}"/>
    <pc:docChg chg="custSel addSld modSld modMainMaster">
      <pc:chgData name="Jiayi Zhang" userId="0b5fc417-5b02-48cb-ab13-a55777ac8eb1" providerId="ADAL" clId="{ABFE9D50-E121-45E7-A74C-A4F8D3DF157F}" dt="2024-01-12T20:01:25.789" v="32" actId="20577"/>
      <pc:docMkLst>
        <pc:docMk/>
      </pc:docMkLst>
      <pc:sldChg chg="modSp mod">
        <pc:chgData name="Jiayi Zhang" userId="0b5fc417-5b02-48cb-ab13-a55777ac8eb1" providerId="ADAL" clId="{ABFE9D50-E121-45E7-A74C-A4F8D3DF157F}" dt="2024-01-12T20:01:25.789" v="32" actId="20577"/>
        <pc:sldMkLst>
          <pc:docMk/>
          <pc:sldMk cId="0" sldId="256"/>
        </pc:sldMkLst>
        <pc:spChg chg="mod">
          <ac:chgData name="Jiayi Zhang" userId="0b5fc417-5b02-48cb-ab13-a55777ac8eb1" providerId="ADAL" clId="{ABFE9D50-E121-45E7-A74C-A4F8D3DF157F}" dt="2024-01-12T20:01:25.789" v="3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ABFE9D50-E121-45E7-A74C-A4F8D3DF157F}" dt="2024-01-12T20:01:06.301" v="1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">
        <pc:chgData name="Jiayi Zhang" userId="0b5fc417-5b02-48cb-ab13-a55777ac8eb1" providerId="ADAL" clId="{ABFE9D50-E121-45E7-A74C-A4F8D3DF157F}" dt="2024-01-12T19:58:38.239" v="0"/>
        <pc:sldMkLst>
          <pc:docMk/>
          <pc:sldMk cId="2233643066" sldId="270"/>
        </pc:sldMkLst>
      </pc:sldChg>
      <pc:sldMasterChg chg="modSp mod">
        <pc:chgData name="Jiayi Zhang" userId="0b5fc417-5b02-48cb-ab13-a55777ac8eb1" providerId="ADAL" clId="{ABFE9D50-E121-45E7-A74C-A4F8D3DF157F}" dt="2024-01-12T20:00:27.036" v="11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ABFE9D50-E121-45E7-A74C-A4F8D3DF157F}" dt="2024-01-12T20:00:27.036" v="1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Jiayi Zhang" userId="0b5fc417-5b02-48cb-ab13-a55777ac8eb1" providerId="ADAL" clId="{ABFE9D50-E121-45E7-A74C-A4F8D3DF157F}" dt="2024-01-12T19:59:41.557" v="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341D52D8-F676-4A70-B438-977653EB3E68}"/>
    <pc:docChg chg="custSel modSld modMainMaster">
      <pc:chgData name="Jiayi Zhang" userId="0b5fc417-5b02-48cb-ab13-a55777ac8eb1" providerId="ADAL" clId="{341D52D8-F676-4A70-B438-977653EB3E68}" dt="2023-12-14T15:20:34.989" v="13" actId="14100"/>
      <pc:docMkLst>
        <pc:docMk/>
      </pc:docMkLst>
      <pc:sldChg chg="modSp mod">
        <pc:chgData name="Jiayi Zhang" userId="0b5fc417-5b02-48cb-ab13-a55777ac8eb1" providerId="ADAL" clId="{341D52D8-F676-4A70-B438-977653EB3E68}" dt="2023-12-14T15:18:53.447" v="3" actId="20577"/>
        <pc:sldMkLst>
          <pc:docMk/>
          <pc:sldMk cId="0" sldId="256"/>
        </pc:sldMkLst>
        <pc:spChg chg="mod">
          <ac:chgData name="Jiayi Zhang" userId="0b5fc417-5b02-48cb-ab13-a55777ac8eb1" providerId="ADAL" clId="{341D52D8-F676-4A70-B438-977653EB3E68}" dt="2023-12-14T15:18:53.447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Jiayi Zhang" userId="0b5fc417-5b02-48cb-ab13-a55777ac8eb1" providerId="ADAL" clId="{341D52D8-F676-4A70-B438-977653EB3E68}" dt="2023-12-14T15:19:58.519" v="8" actId="14100"/>
        <pc:sldMkLst>
          <pc:docMk/>
          <pc:sldMk cId="3812044094" sldId="266"/>
        </pc:sldMkLst>
        <pc:picChg chg="del">
          <ac:chgData name="Jiayi Zhang" userId="0b5fc417-5b02-48cb-ab13-a55777ac8eb1" providerId="ADAL" clId="{341D52D8-F676-4A70-B438-977653EB3E68}" dt="2023-12-14T15:19:44.265" v="4" actId="478"/>
          <ac:picMkLst>
            <pc:docMk/>
            <pc:sldMk cId="3812044094" sldId="266"/>
            <ac:picMk id="7" creationId="{C45EFE09-4FE4-FB84-0762-75B20C52513B}"/>
          </ac:picMkLst>
        </pc:picChg>
        <pc:picChg chg="add mod">
          <ac:chgData name="Jiayi Zhang" userId="0b5fc417-5b02-48cb-ab13-a55777ac8eb1" providerId="ADAL" clId="{341D52D8-F676-4A70-B438-977653EB3E68}" dt="2023-12-14T15:19:58.519" v="8" actId="14100"/>
          <ac:picMkLst>
            <pc:docMk/>
            <pc:sldMk cId="3812044094" sldId="266"/>
            <ac:picMk id="8" creationId="{E5317D6A-6190-9C2A-C752-A16A31DD35AB}"/>
          </ac:picMkLst>
        </pc:picChg>
      </pc:sldChg>
      <pc:sldChg chg="addSp delSp modSp mod">
        <pc:chgData name="Jiayi Zhang" userId="0b5fc417-5b02-48cb-ab13-a55777ac8eb1" providerId="ADAL" clId="{341D52D8-F676-4A70-B438-977653EB3E68}" dt="2023-12-14T15:20:34.989" v="13" actId="14100"/>
        <pc:sldMkLst>
          <pc:docMk/>
          <pc:sldMk cId="1878326339" sldId="268"/>
        </pc:sldMkLst>
        <pc:picChg chg="add mod">
          <ac:chgData name="Jiayi Zhang" userId="0b5fc417-5b02-48cb-ab13-a55777ac8eb1" providerId="ADAL" clId="{341D52D8-F676-4A70-B438-977653EB3E68}" dt="2023-12-14T15:20:34.989" v="13" actId="14100"/>
          <ac:picMkLst>
            <pc:docMk/>
            <pc:sldMk cId="1878326339" sldId="268"/>
            <ac:picMk id="7" creationId="{85FC4100-B680-54E1-95D6-796D0ECAC9CE}"/>
          </ac:picMkLst>
        </pc:picChg>
        <pc:picChg chg="del">
          <ac:chgData name="Jiayi Zhang" userId="0b5fc417-5b02-48cb-ab13-a55777ac8eb1" providerId="ADAL" clId="{341D52D8-F676-4A70-B438-977653EB3E68}" dt="2023-12-14T15:20:24.198" v="9" actId="478"/>
          <ac:picMkLst>
            <pc:docMk/>
            <pc:sldMk cId="1878326339" sldId="268"/>
            <ac:picMk id="12" creationId="{78E15439-A07F-E9FE-57B1-39A5BF3F0676}"/>
          </ac:picMkLst>
        </pc:picChg>
      </pc:sldChg>
      <pc:sldMasterChg chg="modSp mod">
        <pc:chgData name="Jiayi Zhang" userId="0b5fc417-5b02-48cb-ab13-a55777ac8eb1" providerId="ADAL" clId="{341D52D8-F676-4A70-B438-977653EB3E68}" dt="2023-12-14T15:18:48.502" v="1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341D52D8-F676-4A70-B438-977653EB3E68}" dt="2023-12-14T15:18:48.5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802.11-23/1981r3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802.11-23/1981r3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12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61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37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4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802.11-23/1981r3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based Multi-AP Coordination </a:t>
            </a:r>
            <a:br>
              <a:rPr lang="en-GB" dirty="0"/>
            </a:br>
            <a:r>
              <a:rPr lang="en-GB" dirty="0"/>
              <a:t>for Low-Latency </a:t>
            </a:r>
            <a:r>
              <a:rPr lang="en-GB"/>
              <a:t>Traffic – 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798" y="20748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265590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7E0538A-88B4-53B2-E177-A599A0CB8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876986"/>
              </p:ext>
            </p:extLst>
          </p:nvPr>
        </p:nvGraphicFramePr>
        <p:xfrm>
          <a:off x="1103311" y="3224192"/>
          <a:ext cx="9985375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8860" imgH="2499450" progId="Word.Document.8">
                  <p:embed/>
                </p:oleObj>
              </mc:Choice>
              <mc:Fallback>
                <p:oleObj name="Document" r:id="rId3" imgW="8568860" imgH="249945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7E0538A-88B4-53B2-E177-A599A0CB81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1" y="3224192"/>
                        <a:ext cx="9985375" cy="2908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Multi-link device (MLD) and multi-link operation (MLO) between two MLDs are key features supported in P802.11be </a:t>
            </a:r>
            <a:r>
              <a:rPr lang="en-GB" sz="2000" b="0" dirty="0"/>
              <a:t>Extremely High Throughput (EHT) [1].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the Project Authorization  Request (PAR) of P802.11bn, the Ultra High Reliability (UHR) capability has been defined to improve Rate-vs-Range enhancement, reduce latency, and reduce power consumption for AP, compared to P802.11be EHT MAC/PHY operation [2].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Multi-AP operation (aka. Multi-AP coordination/transmission) has been discussed as one of the key candidate features to meet the requirement of UHR capability.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contribution, we propose multi-link-based multi-AP operation with low-latency traffic.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Recap: Low-Latency Traffic in Multi-Link Devices [3-7]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981201"/>
            <a:ext cx="1097280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During multi-link setup, AP MLD may classify traffic between AP MLD and non-AP MLD into one or more categories based on the latency requirements of the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e.g., a low latency (LL) category for LL traffic, and a non-low latency (non-LL) category for non-LL traffic.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kern="0" dirty="0"/>
              <a:t>In operation, LL traffic may be associated with one or more TIDs associated with one or more predetermined access </a:t>
            </a:r>
            <a:r>
              <a:rPr lang="en-US" sz="1600" b="0" dirty="0"/>
              <a:t>categories (</a:t>
            </a:r>
            <a:r>
              <a:rPr lang="en-US" sz="1600" b="0" kern="0" dirty="0"/>
              <a:t>ACs) or traffic streams. </a:t>
            </a:r>
            <a:r>
              <a:rPr lang="en-US" sz="1600" b="0" dirty="0"/>
              <a:t>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may negotiate with non-AP MLD a traffic identifier (TID) to link mapping to assign traffic streams to available links.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may prioritize different links based on the category of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e</a:t>
            </a:r>
            <a:r>
              <a:rPr lang="en-US" sz="1400" b="0" dirty="0"/>
              <a:t>.g., A traffic stream of LL category between AP MLD and non-AP MLD may be mapped to link 2.</a:t>
            </a:r>
          </a:p>
          <a:p>
            <a:pPr>
              <a:buFont typeface="Times New Roman" pitchFamily="16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BAAC38-DBD1-B444-F6CF-277592ECA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703" y="4810125"/>
            <a:ext cx="6888480" cy="17145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Low-Latency Traffic in Multi-BSS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40833" y="1981201"/>
            <a:ext cx="535411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traffic frame (e.g., data frame conveying non-LL traffic to associated STA2), via link 2, at the time T1.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Case 1: </a:t>
            </a:r>
            <a:r>
              <a:rPr lang="en-US" sz="1800" b="0" dirty="0"/>
              <a:t>Non-AP MLD 1 associated with AP MLD 1 may hear the non-LL traffic frame, via link 2, and may set its NAV at T2.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Problem</a:t>
            </a:r>
            <a:r>
              <a:rPr lang="en-US" sz="1800" b="0" dirty="0"/>
              <a:t> </a:t>
            </a:r>
            <a:r>
              <a:rPr lang="en-US" sz="1800" dirty="0"/>
              <a:t>1</a:t>
            </a:r>
            <a:r>
              <a:rPr lang="en-US" sz="1800" b="0" dirty="0"/>
              <a:t>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b="0" dirty="0"/>
              <a:t>Non-AP MLD 1 may postpone the transmission of a LL traffic frame (e.g., data frame conveying LL traffic, as shown in the figure)</a:t>
            </a:r>
            <a:r>
              <a:rPr lang="en-US" sz="1800" dirty="0"/>
              <a:t>, via link 2,</a:t>
            </a:r>
            <a:r>
              <a:rPr lang="en-US" sz="1800" b="0" dirty="0"/>
              <a:t> at time T3.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As a result, delay is introduced.</a:t>
            </a:r>
            <a:endParaRPr lang="en-US" sz="1800" b="0" dirty="0"/>
          </a:p>
          <a:p>
            <a:pPr marL="0" indent="0"/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3A61992-7475-8477-CAEA-13683E847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971800"/>
            <a:ext cx="5700421" cy="311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83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 based on Link Priority</a:t>
            </a:r>
            <a:br>
              <a:rPr lang="en-US" dirty="0"/>
            </a:br>
            <a:r>
              <a:rPr lang="en-US" dirty="0"/>
              <a:t> – Solution 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28651" y="1981201"/>
            <a:ext cx="546735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1 may transmit to AP MLD 2 a notification frame informing a priority of link 2 used for LL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For example, AP MLD 2 may have a non-LL frame for transmission.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select between link 1 and link 2 for the transmission of the non-LL frame.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For example</a:t>
            </a:r>
            <a:r>
              <a:rPr lang="en-US" sz="1600" b="0" dirty="0"/>
              <a:t>, the selection </a:t>
            </a:r>
            <a:r>
              <a:rPr lang="en-US" sz="1600" dirty="0"/>
              <a:t>may be </a:t>
            </a:r>
            <a:r>
              <a:rPr lang="en-US" sz="1600" b="0" dirty="0"/>
              <a:t>based on the priority of link 1 and/or the priority of link 2 specified in the notification frame.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frame, via link 1, to non-AP MLD 2.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Non-AP MLD 1 may be enabled to transmit a LL traffic frame, via link 2, to AP MLD 1. 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317D6A-6190-9C2A-C752-A16A31DD3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7" y="2895600"/>
            <a:ext cx="5585989" cy="319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44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 based on Link Priority</a:t>
            </a:r>
            <a:br>
              <a:rPr lang="en-US" dirty="0"/>
            </a:br>
            <a:r>
              <a:rPr lang="en-US" dirty="0"/>
              <a:t> – Solution 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981201"/>
            <a:ext cx="541020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to AP MLD 1 a request frame soliciting a response from AP MLD 1.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In response, AP MLD 1 may transmit to AP MLD 2 a response frame informing a priority of link 2 used for LL traffic. (e.g., AP MLD 2 may have a non-LL frame for transmission.)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select between link 1 and link 2 for the transmission of the non-LL frame, e.g., based on the priority of link 1 and/or the priority of link 2 specified in the response frame.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frame, via link 1, to non-AP MLD 2.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Non-AP MLD 1 may be enabled to transmit a LL traffic frame, via link 2, to AP MLD 1. 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FC4100-B680-54E1-95D6-796D0ECAC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777820"/>
            <a:ext cx="5543550" cy="317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326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42900"/>
            <a:r>
              <a:rPr lang="en-US" dirty="0"/>
              <a:t>In this contribution, we proposed the methods of multi-link based multi-AP coordination for low-latency traffic.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600" b="0" dirty="0"/>
              <a:t>IEEE P802.11be Draft 5.0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802.11-23/0480r3, P802.11bn Project Authorization  Request (Draft)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802.11-23/0069r1, Considerations on Latency Improvement, 2023-03-27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802.11-20/0418r4, </a:t>
            </a:r>
            <a:r>
              <a:rPr lang="en-US" sz="1600" b="0" dirty="0"/>
              <a:t>QoS management framework in 802.11be, 2020-08-11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802.11-19/0163r1, </a:t>
            </a:r>
            <a:r>
              <a:rPr lang="en-US" sz="1600" b="0" dirty="0"/>
              <a:t>Low latency enhancements for R1, 2020-07-28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802.11-20/0697r3, </a:t>
            </a:r>
            <a:r>
              <a:rPr lang="en-US" sz="1600" b="0" dirty="0"/>
              <a:t>Supporting latency sensitive applications in 11be, 2020-05-28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802.11-20/0408r6, </a:t>
            </a:r>
            <a:r>
              <a:rPr lang="en-US" sz="1600" b="0" dirty="0"/>
              <a:t>Prioritized EDCA channel access over latency sensitive link(s) in MLO, 2020-03-09</a:t>
            </a: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the following text?</a:t>
            </a:r>
          </a:p>
          <a:p>
            <a:pPr marL="0" indent="342900"/>
            <a:r>
              <a:rPr lang="en-US" sz="2000" b="0" dirty="0"/>
              <a:t>An AP MLD may send a link priority for </a:t>
            </a:r>
            <a:r>
              <a:rPr lang="en-US" sz="2000" b="0"/>
              <a:t>traffic categories </a:t>
            </a:r>
            <a:r>
              <a:rPr lang="en-US" sz="2000" b="0" dirty="0"/>
              <a:t>to another AP MLD to protect the low-latency traffic</a:t>
            </a:r>
            <a:r>
              <a:rPr lang="en-US" altLang="ko-KR" sz="2000" b="0" dirty="0"/>
              <a:t>. </a:t>
            </a:r>
            <a:endParaRPr lang="en-US" sz="2000" b="0" dirty="0"/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Yes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Abstain</a:t>
            </a:r>
          </a:p>
          <a:p>
            <a:pPr marL="0" indent="342900"/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643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80211_template</Template>
  <TotalTime>2562</TotalTime>
  <Words>999</Words>
  <Application>Microsoft Office PowerPoint</Application>
  <PresentationFormat>Widescreen</PresentationFormat>
  <Paragraphs>113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Multi-Link based Multi-AP Coordination  for Low-Latency Traffic – Follow Up</vt:lpstr>
      <vt:lpstr>Abstract</vt:lpstr>
      <vt:lpstr>Recap: Low-Latency Traffic in Multi-Link Devices [3-7]</vt:lpstr>
      <vt:lpstr>Low-Latency Traffic in Multi-BSS</vt:lpstr>
      <vt:lpstr>Multi-AP Coordination based on Link Priority  – Solution 1</vt:lpstr>
      <vt:lpstr>Multi-AP Coordination based on Link Priority  – Solution 2</vt:lpstr>
      <vt:lpstr>Summary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based Multi-AP Coordination for Low-Latency Traffic</dc:title>
  <dc:creator>Jiayi Zhang</dc:creator>
  <cp:lastModifiedBy>Jiayi Zhang</cp:lastModifiedBy>
  <cp:revision>29</cp:revision>
  <cp:lastPrinted>1601-01-01T00:00:00Z</cp:lastPrinted>
  <dcterms:created xsi:type="dcterms:W3CDTF">2023-10-25T18:47:55Z</dcterms:created>
  <dcterms:modified xsi:type="dcterms:W3CDTF">2024-01-12T20:01:28Z</dcterms:modified>
</cp:coreProperties>
</file>