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00" r:id="rId3"/>
    <p:sldId id="413" r:id="rId4"/>
    <p:sldId id="416" r:id="rId5"/>
    <p:sldId id="414" r:id="rId6"/>
    <p:sldId id="412" r:id="rId7"/>
    <p:sldId id="415" r:id="rId8"/>
    <p:sldId id="417" r:id="rId9"/>
    <p:sldId id="41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802.11-23/1968r0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Discussion on general direction of integrated </a:t>
            </a:r>
            <a:r>
              <a:rPr lang="en-US" altLang="zh-CN" dirty="0" err="1" smtClean="0">
                <a:solidFill>
                  <a:schemeClr val="tx1"/>
                </a:solidFill>
              </a:rPr>
              <a:t>mmWave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369889"/>
              </p:ext>
            </p:extLst>
          </p:nvPr>
        </p:nvGraphicFramePr>
        <p:xfrm>
          <a:off x="1006475" y="2603581"/>
          <a:ext cx="7207250" cy="329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2" name="Document" r:id="rId5" imgW="8269988" imgH="3790892" progId="Word.Document.8">
                  <p:embed/>
                </p:oleObj>
              </mc:Choice>
              <mc:Fallback>
                <p:oleObj name="Document" r:id="rId5" imgW="8269988" imgH="379089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6475" y="2603581"/>
                        <a:ext cx="7207250" cy="329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6217"/>
            <a:ext cx="7858125" cy="4114800"/>
          </a:xfrm>
        </p:spPr>
        <p:txBody>
          <a:bodyPr/>
          <a:lstStyle/>
          <a:p>
            <a:r>
              <a:rPr lang="en-US" altLang="zh-CN" sz="20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following motion [1] was agreed in March 2023 </a:t>
            </a:r>
          </a:p>
          <a:p>
            <a:pPr lvl="1"/>
            <a:r>
              <a:rPr lang="en-US" altLang="zh-CN" sz="1400" dirty="0" smtClean="0"/>
              <a:t>Form </a:t>
            </a:r>
            <a:r>
              <a:rPr lang="en-US" altLang="zh-CN" sz="1400" dirty="0"/>
              <a:t>an 802.11 Integrated </a:t>
            </a:r>
            <a:r>
              <a:rPr lang="en-US" altLang="zh-CN" sz="1400" dirty="0" err="1"/>
              <a:t>mmWave</a:t>
            </a:r>
            <a:r>
              <a:rPr lang="en-US" altLang="zh-CN" sz="1400" dirty="0"/>
              <a:t> Study Group (IMW SG) to develop a Project Authorization Request (PAR) and a Criteria for Standards Development (CSD) for a new 802.11 MAC/PHY amendment which specifies carrier frequency operation between 42.5 and 71 GHz and leverages MAC/PHY specifications in the Sub 7 GHz </a:t>
            </a:r>
            <a:r>
              <a:rPr lang="en-US" altLang="zh-CN" sz="1400" dirty="0" smtClean="0"/>
              <a:t>bands</a:t>
            </a:r>
          </a:p>
          <a:p>
            <a:pPr lvl="1"/>
            <a:r>
              <a:rPr lang="en-US" altLang="zh-CN" sz="1400" i="1" dirty="0">
                <a:latin typeface="Calibri" panose="020F0502020204030204" pitchFamily="34" charset="0"/>
              </a:rPr>
              <a:t>The target start date of the Study Group is November 2023</a:t>
            </a:r>
            <a:endParaRPr lang="en-US" altLang="zh-CN" sz="1400" dirty="0"/>
          </a:p>
          <a:p>
            <a:r>
              <a:rPr lang="en-US" altLang="zh-CN" sz="2000" dirty="0" smtClean="0"/>
              <a:t>Integrated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[2-5] is pretty promising for the whole Wi-Fi industry</a:t>
            </a:r>
          </a:p>
          <a:p>
            <a:pPr lvl="1"/>
            <a:r>
              <a:rPr lang="en-US" altLang="zh-CN" sz="1400" dirty="0"/>
              <a:t>Perfectly cater for the new use cases, such as fiber to the room (FTTR) </a:t>
            </a:r>
            <a:r>
              <a:rPr lang="en-US" altLang="zh-CN" sz="1400" dirty="0" smtClean="0"/>
              <a:t>[3], </a:t>
            </a:r>
            <a:r>
              <a:rPr lang="en-US" altLang="zh-CN" sz="1400" dirty="0"/>
              <a:t>live steaming in the closed office cubicles.</a:t>
            </a:r>
          </a:p>
          <a:p>
            <a:pPr lvl="1"/>
            <a:r>
              <a:rPr lang="en-US" altLang="zh-CN" sz="1400" dirty="0" smtClean="0"/>
              <a:t>Good to frequency </a:t>
            </a:r>
            <a:r>
              <a:rPr lang="en-US" altLang="zh-CN" sz="1400" dirty="0"/>
              <a:t>reuse with a large bandwidth in enterprise/dense </a:t>
            </a:r>
            <a:r>
              <a:rPr lang="en-US" altLang="zh-CN" sz="1400" dirty="0" smtClean="0"/>
              <a:t>deployments.</a:t>
            </a:r>
            <a:endParaRPr lang="en-US" altLang="zh-CN" sz="1400" dirty="0"/>
          </a:p>
          <a:p>
            <a:pPr lvl="1"/>
            <a:r>
              <a:rPr lang="en-US" altLang="zh-CN" sz="1400" dirty="0"/>
              <a:t>Point out a long-term Wi-Fi evolutional roadmap given that there is no light house feature in UHR.</a:t>
            </a:r>
          </a:p>
          <a:p>
            <a:pPr lvl="1"/>
            <a:r>
              <a:rPr lang="en-US" altLang="zh-CN" sz="1400" dirty="0" smtClean="0"/>
              <a:t>Open path to commercialize new features/applications, such as ranging and sensing.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In this contribution, we discuss the general direction of integrated </a:t>
            </a:r>
            <a:r>
              <a:rPr lang="en-US" altLang="zh-CN" b="1" dirty="0" err="1">
                <a:ea typeface="+mn-ea"/>
                <a:cs typeface="+mn-cs"/>
              </a:rPr>
              <a:t>mmWave</a:t>
            </a: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Leverages </a:t>
            </a:r>
            <a:r>
              <a:rPr lang="en-US" altLang="zh-CN" dirty="0"/>
              <a:t>MAC/PHY specifications in the Sub 7 GHz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Before we proposed to reuse sub 7GHz PHY in [3] together other contributions [5-9]</a:t>
            </a:r>
          </a:p>
          <a:p>
            <a:pPr lvl="1"/>
            <a:r>
              <a:rPr lang="en-US" altLang="zh-CN" sz="1600" dirty="0" err="1" smtClean="0"/>
              <a:t>Upclock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current sub 7GHz PHY by X </a:t>
            </a:r>
            <a:r>
              <a:rPr lang="en-US" altLang="zh-CN" sz="1600" dirty="0" smtClean="0"/>
              <a:t>times </a:t>
            </a:r>
            <a:r>
              <a:rPr lang="en-US" altLang="zh-CN" sz="1600" dirty="0"/>
              <a:t>such that to </a:t>
            </a:r>
            <a:r>
              <a:rPr lang="en-US" altLang="zh-CN" sz="1600" dirty="0" smtClean="0"/>
              <a:t>increase subcarriers space and keep single PHY mode-OFDM</a:t>
            </a:r>
          </a:p>
          <a:p>
            <a:pPr lvl="1"/>
            <a:r>
              <a:rPr lang="en-US" altLang="zh-CN" sz="1600" dirty="0"/>
              <a:t>C</a:t>
            </a:r>
            <a:r>
              <a:rPr lang="en-US" altLang="zh-CN" sz="1600" dirty="0" smtClean="0"/>
              <a:t>onfigure the channel width by taking into current support channel width in sub 7GHz and its evolution tendency</a:t>
            </a:r>
          </a:p>
          <a:p>
            <a:pPr lvl="1"/>
            <a:r>
              <a:rPr lang="en-US" altLang="zh-CN" sz="1600" dirty="0" smtClean="0"/>
              <a:t>Reuse Sub 7 GHz PHY modules as much as possible, like FFT size, tone mapper/</a:t>
            </a:r>
            <a:r>
              <a:rPr lang="en-US" altLang="zh-CN" sz="1600" dirty="0" err="1" smtClean="0"/>
              <a:t>interleaver</a:t>
            </a:r>
            <a:r>
              <a:rPr lang="en-US" altLang="zh-CN" sz="1600" dirty="0" smtClean="0"/>
              <a:t>, coding, MCS and so on</a:t>
            </a:r>
          </a:p>
          <a:p>
            <a:pPr lvl="1"/>
            <a:r>
              <a:rPr lang="en-US" altLang="zh-CN" sz="1600" dirty="0" smtClean="0"/>
              <a:t>…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Beside the items mentioned above, we should make sure that hardware/computing resource does not require great-leap-forward </a:t>
            </a:r>
            <a:r>
              <a:rPr lang="en-US" altLang="zh-CN" b="1" dirty="0" smtClean="0">
                <a:ea typeface="+mn-ea"/>
                <a:cs typeface="+mn-cs"/>
              </a:rPr>
              <a:t>increment</a:t>
            </a:r>
          </a:p>
          <a:p>
            <a:pPr lvl="1">
              <a:buFontTx/>
              <a:buChar char="–"/>
            </a:pPr>
            <a:r>
              <a:rPr lang="en-US" altLang="zh-CN" sz="1600" dirty="0"/>
              <a:t>The supported bandwidth should be </a:t>
            </a:r>
            <a:r>
              <a:rPr lang="en-US" altLang="zh-CN" sz="1600" dirty="0" smtClean="0"/>
              <a:t>decreased, no longer starts with 2.16GHz since it involves filter, ADC/DAC, sampling rate and so on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Non-contiguous channel bonding should not be allowed</a:t>
            </a:r>
            <a:endParaRPr lang="en-US" altLang="zh-CN" sz="1600" dirty="0"/>
          </a:p>
          <a:p>
            <a:pPr lvl="1">
              <a:buFontTx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Leverages MAC/PHY specifications in the Sub 7 GHz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59058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Given the maximum mandatory </a:t>
            </a:r>
            <a:r>
              <a:rPr lang="en-US" altLang="zh-CN" sz="2000" dirty="0"/>
              <a:t>support </a:t>
            </a:r>
            <a:r>
              <a:rPr lang="en-US" altLang="zh-CN" sz="2000" dirty="0" smtClean="0"/>
              <a:t>bandwidth (80 MHz) </a:t>
            </a:r>
            <a:r>
              <a:rPr lang="en-US" altLang="zh-CN" sz="2000" dirty="0"/>
              <a:t>in sub 7 GHz and its steady </a:t>
            </a:r>
            <a:r>
              <a:rPr lang="en-US" altLang="zh-CN" sz="2000" dirty="0" smtClean="0"/>
              <a:t>evolution. </a:t>
            </a:r>
          </a:p>
          <a:p>
            <a:pPr lvl="1"/>
            <a:r>
              <a:rPr lang="en-US" altLang="zh-CN" sz="1600" dirty="0" smtClean="0"/>
              <a:t>Recommend 80/160 MHz as minimum bandwidth in </a:t>
            </a:r>
            <a:r>
              <a:rPr lang="en-US" altLang="zh-CN" sz="1600" dirty="0" err="1" smtClean="0"/>
              <a:t>mmWave</a:t>
            </a:r>
            <a:r>
              <a:rPr lang="en-US" altLang="zh-CN" sz="1600" dirty="0" smtClean="0"/>
              <a:t> band.</a:t>
            </a:r>
          </a:p>
          <a:p>
            <a:pPr lvl="1"/>
            <a:r>
              <a:rPr lang="en-US" altLang="zh-CN" sz="1600" dirty="0" smtClean="0"/>
              <a:t>80 MHz is preferred at the client side given that lots of current clients still support 80 MHz at most, and 160 MHz is preferred at the AP side; Doubling their corresponding sizes is also ok</a:t>
            </a:r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MAC components in sub 7 GHz should also be reused </a:t>
            </a:r>
            <a:r>
              <a:rPr lang="en-US" altLang="zh-CN" b="1" dirty="0" smtClean="0">
                <a:ea typeface="+mn-ea"/>
                <a:cs typeface="+mn-cs"/>
              </a:rPr>
              <a:t>as </a:t>
            </a:r>
            <a:r>
              <a:rPr lang="en-US" altLang="zh-CN" b="1" dirty="0">
                <a:ea typeface="+mn-ea"/>
                <a:cs typeface="+mn-cs"/>
              </a:rPr>
              <a:t>much as </a:t>
            </a:r>
            <a:r>
              <a:rPr lang="en-US" altLang="zh-CN" b="1" dirty="0" smtClean="0">
                <a:ea typeface="+mn-ea"/>
                <a:cs typeface="+mn-cs"/>
              </a:rPr>
              <a:t>possible, those from 802.11ad/ay should not be inherited if they are covered by sub 7GHz MAC</a:t>
            </a:r>
          </a:p>
          <a:p>
            <a:pPr lvl="1"/>
            <a:r>
              <a:rPr lang="en-US" altLang="zh-CN" sz="1400" dirty="0"/>
              <a:t>Discovery procedure</a:t>
            </a:r>
          </a:p>
          <a:p>
            <a:pPr lvl="1"/>
            <a:r>
              <a:rPr lang="en-US" altLang="zh-CN" sz="1400" dirty="0"/>
              <a:t>BSS </a:t>
            </a:r>
            <a:r>
              <a:rPr lang="en-US" altLang="zh-CN" sz="1400" dirty="0" smtClean="0"/>
              <a:t>operation, including static puncture for </a:t>
            </a:r>
            <a:r>
              <a:rPr lang="en-US" altLang="zh-CN" sz="1400" dirty="0"/>
              <a:t>radar </a:t>
            </a:r>
            <a:r>
              <a:rPr lang="en-US" altLang="zh-CN" sz="1400" dirty="0" smtClean="0"/>
              <a:t>coexistence</a:t>
            </a:r>
          </a:p>
          <a:p>
            <a:pPr lvl="1"/>
            <a:r>
              <a:rPr lang="en-US" altLang="zh-CN" sz="1400" dirty="0" smtClean="0"/>
              <a:t>Association/multi-link setup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Acknowledgement procedure</a:t>
            </a:r>
          </a:p>
          <a:p>
            <a:pPr lvl="1"/>
            <a:r>
              <a:rPr lang="en-US" altLang="zh-CN" sz="1400" dirty="0" smtClean="0"/>
              <a:t>Power management</a:t>
            </a:r>
          </a:p>
          <a:p>
            <a:pPr lvl="1"/>
            <a:r>
              <a:rPr lang="en-US" altLang="zh-CN" sz="1400" dirty="0" smtClean="0"/>
              <a:t>Sounding operation</a:t>
            </a:r>
          </a:p>
          <a:p>
            <a:pPr lvl="1"/>
            <a:r>
              <a:rPr lang="en-US" altLang="zh-CN" sz="1400" dirty="0" smtClean="0"/>
              <a:t>…</a:t>
            </a:r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Integrated </a:t>
            </a:r>
            <a:r>
              <a:rPr lang="en-US" altLang="zh-CN" dirty="0" err="1"/>
              <a:t>mmWave</a:t>
            </a:r>
            <a:r>
              <a:rPr lang="en-US" altLang="zh-CN" dirty="0"/>
              <a:t> </a:t>
            </a:r>
            <a:r>
              <a:rPr lang="en-US" altLang="zh-CN" dirty="0" smtClean="0"/>
              <a:t>with MLO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There is no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band only device.</a:t>
            </a:r>
          </a:p>
          <a:p>
            <a:r>
              <a:rPr lang="en-US" altLang="zh-CN" sz="2000" dirty="0" smtClean="0"/>
              <a:t>Thanks to the key feature-MLO in 802.11be, this feature should be incorporated </a:t>
            </a:r>
            <a:r>
              <a:rPr lang="en-US" altLang="zh-CN" sz="2000" dirty="0"/>
              <a:t>in </a:t>
            </a:r>
            <a:r>
              <a:rPr lang="en-US" altLang="zh-CN" sz="2000" dirty="0" smtClean="0"/>
              <a:t>integrated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design</a:t>
            </a:r>
          </a:p>
          <a:p>
            <a:pPr lvl="1"/>
            <a:r>
              <a:rPr lang="en-US" altLang="zh-CN" sz="1600" dirty="0" smtClean="0"/>
              <a:t>Mitigate </a:t>
            </a:r>
            <a:r>
              <a:rPr lang="en-US" altLang="zh-CN" sz="1600" dirty="0"/>
              <a:t>power consumption </a:t>
            </a:r>
            <a:r>
              <a:rPr lang="en-US" altLang="zh-CN" sz="1600" dirty="0" smtClean="0"/>
              <a:t>with only one awake sub 7GHz link in monitoring status</a:t>
            </a:r>
            <a:endParaRPr lang="en-US" altLang="zh-CN" sz="1600" dirty="0"/>
          </a:p>
          <a:p>
            <a:pPr lvl="1"/>
            <a:r>
              <a:rPr lang="en-US" altLang="zh-CN" sz="1600" dirty="0"/>
              <a:t>Address the blockage issue of </a:t>
            </a:r>
            <a:r>
              <a:rPr lang="en-US" altLang="zh-CN" sz="1600" dirty="0" err="1"/>
              <a:t>mmWave</a:t>
            </a:r>
            <a:r>
              <a:rPr lang="en-US" altLang="zh-CN" sz="1600" dirty="0"/>
              <a:t> band </a:t>
            </a:r>
            <a:r>
              <a:rPr lang="en-US" altLang="zh-CN" sz="1600" dirty="0" smtClean="0"/>
              <a:t>with the help of a sub 7GHz link.</a:t>
            </a:r>
            <a:endParaRPr lang="en-US" altLang="zh-CN" sz="1600" dirty="0"/>
          </a:p>
          <a:p>
            <a:r>
              <a:rPr lang="en-US" altLang="zh-CN" sz="2000" dirty="0" smtClean="0"/>
              <a:t>With MLO, control PHY should not be taken into account. Instead, most control/management frames are moved to Sub 7GHz.</a:t>
            </a:r>
          </a:p>
          <a:p>
            <a:pPr lvl="1"/>
            <a:r>
              <a:rPr lang="en-US" altLang="zh-CN" sz="1600" dirty="0" smtClean="0"/>
              <a:t>Control PHY decreases the data rate significantly, resulting in low spectrum usage.</a:t>
            </a:r>
          </a:p>
          <a:p>
            <a:pPr lvl="1"/>
            <a:r>
              <a:rPr lang="en-US" altLang="zh-CN" sz="1600" dirty="0" smtClean="0"/>
              <a:t>Additional mode of control PHY adds complexity to the implementation.</a:t>
            </a:r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With MLO</a:t>
            </a:r>
            <a:r>
              <a:rPr lang="en-US" altLang="zh-CN" b="1" dirty="0">
                <a:ea typeface="+mn-ea"/>
                <a:cs typeface="+mn-cs"/>
              </a:rPr>
              <a:t>,</a:t>
            </a:r>
            <a:r>
              <a:rPr lang="zh-CN" altLang="en-US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beam training procedure should also be tuning, e.g., reusing sounding procedure.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Backward compatibility </a:t>
            </a:r>
            <a:r>
              <a:rPr lang="en-US" altLang="zh-CN" dirty="0" smtClean="0"/>
              <a:t>and coexistence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802.11ad/ay, the minimum bandwidth is 2.16 GHz, however, in 802.11aj, the minimum bandwidth is 540 </a:t>
            </a:r>
            <a:r>
              <a:rPr lang="en-US" altLang="zh-CN" sz="2000" dirty="0" err="1" smtClean="0"/>
              <a:t>MHz.</a:t>
            </a:r>
            <a:endParaRPr lang="en-US" altLang="zh-CN" sz="2000" dirty="0" smtClean="0"/>
          </a:p>
          <a:p>
            <a:r>
              <a:rPr lang="en-US" altLang="zh-CN" sz="2000" dirty="0" smtClean="0"/>
              <a:t>According to the passed motion shown in slide 2, integrated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design should take both 45 GHz and 60GHz into account . Moreover, </a:t>
            </a:r>
            <a:r>
              <a:rPr lang="en-US" altLang="zh-CN" sz="2000" dirty="0"/>
              <a:t>integrated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design </a:t>
            </a:r>
            <a:r>
              <a:rPr lang="en-US" altLang="zh-CN" sz="2000" dirty="0" smtClean="0"/>
              <a:t>should also be unified for them, including channelization (if regulation allows) </a:t>
            </a:r>
          </a:p>
          <a:p>
            <a:r>
              <a:rPr lang="en-US" altLang="zh-CN" sz="2000" dirty="0"/>
              <a:t>Given current status of commercial products about </a:t>
            </a:r>
            <a:r>
              <a:rPr lang="en-US" altLang="zh-CN" sz="2000" dirty="0" smtClean="0"/>
              <a:t>802.11ad/ay/</a:t>
            </a:r>
            <a:r>
              <a:rPr lang="en-US" altLang="zh-CN" sz="2000" dirty="0" err="1" smtClean="0"/>
              <a:t>aj</a:t>
            </a:r>
            <a:r>
              <a:rPr lang="en-US" altLang="zh-CN" sz="2000" dirty="0" smtClean="0"/>
              <a:t>, only </a:t>
            </a:r>
            <a:r>
              <a:rPr lang="en-US" altLang="zh-CN" sz="2000" dirty="0"/>
              <a:t>energy detection is needed for </a:t>
            </a:r>
            <a:r>
              <a:rPr lang="en-US" altLang="zh-CN" sz="2000" dirty="0" smtClean="0"/>
              <a:t>coexistence </a:t>
            </a:r>
            <a:r>
              <a:rPr lang="en-US" altLang="zh-CN" sz="2000" dirty="0"/>
              <a:t>with legacy IEEE 802.11 </a:t>
            </a:r>
            <a:r>
              <a:rPr lang="en-US" altLang="zh-CN" sz="2000" dirty="0" smtClean="0"/>
              <a:t>ad/ay/</a:t>
            </a:r>
            <a:r>
              <a:rPr lang="en-US" altLang="zh-CN" sz="2000" dirty="0" err="1" smtClean="0"/>
              <a:t>aj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backward </a:t>
            </a:r>
            <a:r>
              <a:rPr lang="en-US" altLang="zh-CN" sz="2000" dirty="0"/>
              <a:t>compatibility </a:t>
            </a:r>
            <a:r>
              <a:rPr lang="en-US" altLang="zh-CN" sz="2000" dirty="0" smtClean="0"/>
              <a:t>should be waived in order to reduce the burden and complexity</a:t>
            </a:r>
          </a:p>
          <a:p>
            <a:pPr lvl="1"/>
            <a:r>
              <a:rPr lang="en-US" altLang="zh-CN" sz="1600" dirty="0"/>
              <a:t>Channelization for integrated </a:t>
            </a:r>
            <a:r>
              <a:rPr lang="en-US" altLang="zh-CN" sz="1600" dirty="0" err="1"/>
              <a:t>mmWave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should also not take the configuration of channel in 802.11ad/ay/</a:t>
            </a:r>
            <a:r>
              <a:rPr lang="en-US" altLang="zh-CN" sz="1600" dirty="0" err="1" smtClean="0"/>
              <a:t>aj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into account, and could be fully redesigned</a:t>
            </a:r>
            <a:r>
              <a:rPr lang="en-US" altLang="zh-CN" sz="1600" dirty="0"/>
              <a:t>.</a:t>
            </a:r>
            <a:r>
              <a:rPr lang="en-US" altLang="zh-CN" sz="1600" dirty="0" smtClean="0"/>
              <a:t>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24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thought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Agree to [6] and [7], SU only transmission is</a:t>
            </a:r>
            <a:r>
              <a:rPr lang="zh-CN" altLang="en-US" dirty="0" smtClean="0"/>
              <a:t> </a:t>
            </a:r>
            <a:r>
              <a:rPr lang="en-US" altLang="zh-CN" dirty="0" smtClean="0"/>
              <a:t>preferred, and MU transmission should be moved to next gen of this IMMW</a:t>
            </a:r>
          </a:p>
          <a:p>
            <a:pPr lvl="1"/>
            <a:r>
              <a:rPr lang="en-US" altLang="zh-CN" sz="1600" dirty="0"/>
              <a:t>MU transmission includes both OFDMA and </a:t>
            </a:r>
            <a:r>
              <a:rPr lang="en-US" altLang="zh-CN" sz="1600" dirty="0" smtClean="0"/>
              <a:t>MU-MIMO. 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SU-MIMO should not be excluded given its high data rate, although it has some complexity to some extent. </a:t>
            </a:r>
          </a:p>
          <a:p>
            <a:pPr lvl="1"/>
            <a:r>
              <a:rPr lang="en-US" altLang="zh-CN" sz="1600" dirty="0"/>
              <a:t>2 </a:t>
            </a:r>
            <a:r>
              <a:rPr lang="en-US" altLang="zh-CN" sz="1600" dirty="0" smtClean="0"/>
              <a:t>spatial streams is preferred from the aspect of practical scenarios. Other numbers could also be ready from the aspect of standard draft.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suggest the following guidelines for IMMW</a:t>
            </a:r>
          </a:p>
          <a:p>
            <a:pPr lvl="1"/>
            <a:r>
              <a:rPr lang="en-US" altLang="zh-CN" sz="1600" dirty="0"/>
              <a:t>Reuse PHY and MAC in sub 7GHz as much as </a:t>
            </a:r>
            <a:r>
              <a:rPr lang="en-US" altLang="zh-CN" sz="1600" dirty="0" smtClean="0"/>
              <a:t>possible</a:t>
            </a:r>
          </a:p>
          <a:p>
            <a:pPr lvl="1"/>
            <a:r>
              <a:rPr lang="en-US" altLang="zh-CN" sz="1600" dirty="0" smtClean="0"/>
              <a:t>MLO architecture with at least one sub 7GHz link should </a:t>
            </a:r>
            <a:r>
              <a:rPr lang="en-US" altLang="zh-CN" sz="1600" dirty="0"/>
              <a:t>be </a:t>
            </a:r>
            <a:r>
              <a:rPr lang="en-US" altLang="zh-CN" sz="1600" dirty="0" smtClean="0"/>
              <a:t>incorporated</a:t>
            </a:r>
          </a:p>
          <a:p>
            <a:pPr lvl="1"/>
            <a:r>
              <a:rPr lang="en-US" altLang="zh-CN" sz="1600" dirty="0" smtClean="0"/>
              <a:t>Backward compatibility in </a:t>
            </a:r>
            <a:r>
              <a:rPr lang="en-US" altLang="zh-CN" sz="1600" dirty="0" err="1" smtClean="0"/>
              <a:t>mmWave</a:t>
            </a:r>
            <a:r>
              <a:rPr lang="en-US" altLang="zh-CN" sz="1600" dirty="0" smtClean="0"/>
              <a:t> band should not be considered </a:t>
            </a:r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[1] 11-23-0481-02-0uhr-imw-sg-formation-motion-text</a:t>
            </a:r>
          </a:p>
          <a:p>
            <a:r>
              <a:rPr lang="en-US" altLang="zh-CN" sz="2000" dirty="0" smtClean="0"/>
              <a:t>[2] 11-22-0030-01-0wng-look-ahead-to-next-generation </a:t>
            </a:r>
            <a:endParaRPr lang="en-US" altLang="zh-CN" sz="2000" dirty="0"/>
          </a:p>
          <a:p>
            <a:r>
              <a:rPr lang="en-US" altLang="zh-CN" sz="2000" dirty="0" smtClean="0"/>
              <a:t>[3] 11-22-1083-01-0wng-next-generation-sg-formation</a:t>
            </a:r>
          </a:p>
          <a:p>
            <a:r>
              <a:rPr lang="en-US" altLang="zh-CN" sz="2000" dirty="0" smtClean="0"/>
              <a:t>[4] 11-22-0046-01-0wng-next-generation-after-802-11be</a:t>
            </a:r>
          </a:p>
          <a:p>
            <a:r>
              <a:rPr lang="en-US" altLang="zh-CN" sz="2000" dirty="0" smtClean="0"/>
              <a:t>[5] 11-22-0729-01-0wng-next-generation-after-802-11be-follow-up</a:t>
            </a:r>
          </a:p>
          <a:p>
            <a:r>
              <a:rPr lang="en-US" altLang="zh-CN" sz="2000" dirty="0" smtClean="0"/>
              <a:t>[6] 11-22-1595-01-0uhr-some-questions-to-answer-in-the-sg </a:t>
            </a:r>
          </a:p>
          <a:p>
            <a:r>
              <a:rPr lang="en-US" altLang="zh-CN" sz="2000" dirty="0" smtClean="0"/>
              <a:t>[7] 11-22-1872-00-0uhr-considerations-on-phy-designs-for-mmwave-band</a:t>
            </a:r>
          </a:p>
          <a:p>
            <a:r>
              <a:rPr lang="en-US" altLang="zh-CN" sz="2000" dirty="0" smtClean="0"/>
              <a:t>[8] 11-22-1395-00-0uhr-thoughts-on-high-frequency-band</a:t>
            </a:r>
          </a:p>
          <a:p>
            <a:r>
              <a:rPr lang="en-US" altLang="zh-CN" sz="2000" dirty="0" smtClean="0"/>
              <a:t>[9]11-23-0066-02-0uhr-thoughts-on-utiliizing-mmwave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86299</TotalTime>
  <Words>943</Words>
  <Application>Microsoft Office PowerPoint</Application>
  <PresentationFormat>全屏显示(4:3)</PresentationFormat>
  <Paragraphs>99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ＭＳ Ｐゴシック</vt:lpstr>
      <vt:lpstr>Calibri</vt:lpstr>
      <vt:lpstr>Times New Roman</vt:lpstr>
      <vt:lpstr>802-11-Submission</vt:lpstr>
      <vt:lpstr>Document</vt:lpstr>
      <vt:lpstr>Discussion on general direction of integrated mmWave</vt:lpstr>
      <vt:lpstr>Background</vt:lpstr>
      <vt:lpstr>Leverages MAC/PHY specifications in the Sub 7 GHz</vt:lpstr>
      <vt:lpstr>Leverages MAC/PHY specifications in the Sub 7 GHz</vt:lpstr>
      <vt:lpstr>Integrated mmWave with MLO </vt:lpstr>
      <vt:lpstr>Backward compatibility and coexistence </vt:lpstr>
      <vt:lpstr>Other thought</vt:lpstr>
      <vt:lpstr>Summary 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747</cp:revision>
  <cp:lastPrinted>1998-02-10T13:28:06Z</cp:lastPrinted>
  <dcterms:created xsi:type="dcterms:W3CDTF">2013-11-12T18:41:50Z</dcterms:created>
  <dcterms:modified xsi:type="dcterms:W3CDTF">2023-11-14T08:44:24Z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(3)QBgfdTzBh0VhBvzmQNhDt4Ha8aHtyo0gZkzFIBiDAGuCEZJXEEnfbU06waxQo0OXr2QbwQmZ
WT8AdXvlhdOo1NUjqQt8J1Y4sCa1pMi7s3924hSvccEhGgNw8dznhhQ3M2XjnbPQ87qrPqnk
1dGRMtFgoJgCDbcD0sWIBA0wim/9wLwvxdx8f3PV9MvORctmndS+GNdDvSB/pEzzYbaD2cmT
zGxbiLSYRQgXFszUKp</vt:lpwstr>
  </property>
  <property fmtid="{D5CDD505-2E9C-101B-9397-08002B2CF9AE}" pid="4" name="_2015_ms_pID_7253431">
    <vt:lpwstr>6UVdkzFZsYDk0WI/3sZlwJFtv8BbsRJ4Ez4JCnGXYhYPdKjahEYlKN
8k9YO7/ys+eqKTt/XnH0PQ6nNipWcCPSN7Iq/i2mHXMN0k7PwNrvv89dcLCA6kcyGDnyRyOX
mULzKFfSQrnClfevl4kBaKDgdD46IhSaw3KE4i89oRenrlKR8g6CGuAyoiD6rPyl9QeBJ5Np
68vDmeD9hOqR8Ft8JbVygcyeAO7acwG/X6Ts</vt:lpwstr>
  </property>
  <property fmtid="{D5CDD505-2E9C-101B-9397-08002B2CF9AE}" pid="5" name="_2015_ms_pID_7253432">
    <vt:lpwstr>gjIH3bxyUoC78SUjYncXdvU=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