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277" r:id="rId3"/>
    <p:sldId id="278" r:id="rId4"/>
    <p:sldId id="626" r:id="rId5"/>
    <p:sldId id="627" r:id="rId6"/>
    <p:sldId id="628" r:id="rId7"/>
    <p:sldId id="629" r:id="rId8"/>
    <p:sldId id="630" r:id="rId9"/>
    <p:sldId id="631" r:id="rId10"/>
    <p:sldId id="633" r:id="rId11"/>
    <p:sldId id="637" r:id="rId12"/>
    <p:sldId id="639" r:id="rId13"/>
    <p:sldId id="638" r:id="rId14"/>
    <p:sldId id="63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26AE2E-C122-40B4-9A1D-F17F3ED32563}" v="4" dt="2024-01-14T00:13:35.2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5" autoAdjust="0"/>
    <p:restoredTop sz="92105" autoAdjust="0"/>
  </p:normalViewPr>
  <p:slideViewPr>
    <p:cSldViewPr>
      <p:cViewPr varScale="1">
        <p:scale>
          <a:sx n="111" d="100"/>
          <a:sy n="111" d="100"/>
        </p:scale>
        <p:origin x="16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326AE2E-C122-40B4-9A1D-F17F3ED32563}"/>
    <pc:docChg chg="undo custSel addSld delSld modSld modMainMaster">
      <pc:chgData name="Alfred Asterjadhi" userId="39de57b9-85c0-4fd1-aaac-8ca2b6560ad0" providerId="ADAL" clId="{6326AE2E-C122-40B4-9A1D-F17F3ED32563}" dt="2024-01-14T00:16:52.762" v="1172" actId="113"/>
      <pc:docMkLst>
        <pc:docMk/>
      </pc:docMkLst>
      <pc:sldChg chg="modSp mod">
        <pc:chgData name="Alfred Asterjadhi" userId="39de57b9-85c0-4fd1-aaac-8ca2b6560ad0" providerId="ADAL" clId="{6326AE2E-C122-40B4-9A1D-F17F3ED32563}" dt="2024-01-04T23:05:19.401" v="10" actId="20577"/>
        <pc:sldMkLst>
          <pc:docMk/>
          <pc:sldMk cId="1089148663" sldId="270"/>
        </pc:sldMkLst>
        <pc:spChg chg="mod">
          <ac:chgData name="Alfred Asterjadhi" userId="39de57b9-85c0-4fd1-aaac-8ca2b6560ad0" providerId="ADAL" clId="{6326AE2E-C122-40B4-9A1D-F17F3ED32563}" dt="2024-01-04T23:05:19.401" v="10" actId="20577"/>
          <ac:spMkLst>
            <pc:docMk/>
            <pc:sldMk cId="1089148663" sldId="270"/>
            <ac:spMk id="4" creationId="{00000000-0000-0000-0000-000000000000}"/>
          </ac:spMkLst>
        </pc:spChg>
      </pc:sldChg>
      <pc:sldChg chg="modSp mod">
        <pc:chgData name="Alfred Asterjadhi" userId="39de57b9-85c0-4fd1-aaac-8ca2b6560ad0" providerId="ADAL" clId="{6326AE2E-C122-40B4-9A1D-F17F3ED32563}" dt="2024-01-04T23:05:25.998" v="11"/>
        <pc:sldMkLst>
          <pc:docMk/>
          <pc:sldMk cId="2210550840" sldId="277"/>
        </pc:sldMkLst>
        <pc:spChg chg="mod">
          <ac:chgData name="Alfred Asterjadhi" userId="39de57b9-85c0-4fd1-aaac-8ca2b6560ad0" providerId="ADAL" clId="{6326AE2E-C122-40B4-9A1D-F17F3ED32563}" dt="2024-01-04T23:05:25.998" v="11"/>
          <ac:spMkLst>
            <pc:docMk/>
            <pc:sldMk cId="2210550840" sldId="277"/>
            <ac:spMk id="6" creationId="{90493212-EBE5-43B3-9ADB-E0579BAA159E}"/>
          </ac:spMkLst>
        </pc:spChg>
      </pc:sldChg>
      <pc:sldChg chg="modSp mod">
        <pc:chgData name="Alfred Asterjadhi" userId="39de57b9-85c0-4fd1-aaac-8ca2b6560ad0" providerId="ADAL" clId="{6326AE2E-C122-40B4-9A1D-F17F3ED32563}" dt="2024-01-04T23:05:27.416" v="12"/>
        <pc:sldMkLst>
          <pc:docMk/>
          <pc:sldMk cId="1871639731" sldId="278"/>
        </pc:sldMkLst>
        <pc:spChg chg="mod">
          <ac:chgData name="Alfred Asterjadhi" userId="39de57b9-85c0-4fd1-aaac-8ca2b6560ad0" providerId="ADAL" clId="{6326AE2E-C122-40B4-9A1D-F17F3ED32563}" dt="2024-01-04T23:05:27.416" v="12"/>
          <ac:spMkLst>
            <pc:docMk/>
            <pc:sldMk cId="1871639731" sldId="278"/>
            <ac:spMk id="6" creationId="{68C75AC4-D1EC-4820-8623-2B9088F8F3AC}"/>
          </ac:spMkLst>
        </pc:spChg>
      </pc:sldChg>
      <pc:sldChg chg="modSp mod">
        <pc:chgData name="Alfred Asterjadhi" userId="39de57b9-85c0-4fd1-aaac-8ca2b6560ad0" providerId="ADAL" clId="{6326AE2E-C122-40B4-9A1D-F17F3ED32563}" dt="2024-01-04T23:05:29.698" v="13"/>
        <pc:sldMkLst>
          <pc:docMk/>
          <pc:sldMk cId="1685593435" sldId="626"/>
        </pc:sldMkLst>
        <pc:spChg chg="mod">
          <ac:chgData name="Alfred Asterjadhi" userId="39de57b9-85c0-4fd1-aaac-8ca2b6560ad0" providerId="ADAL" clId="{6326AE2E-C122-40B4-9A1D-F17F3ED32563}" dt="2024-01-04T23:05:29.698" v="13"/>
          <ac:spMkLst>
            <pc:docMk/>
            <pc:sldMk cId="1685593435" sldId="626"/>
            <ac:spMk id="6" creationId="{68C75AC4-D1EC-4820-8623-2B9088F8F3AC}"/>
          </ac:spMkLst>
        </pc:spChg>
      </pc:sldChg>
      <pc:sldChg chg="modSp mod">
        <pc:chgData name="Alfred Asterjadhi" userId="39de57b9-85c0-4fd1-aaac-8ca2b6560ad0" providerId="ADAL" clId="{6326AE2E-C122-40B4-9A1D-F17F3ED32563}" dt="2024-01-04T23:05:31.320" v="14"/>
        <pc:sldMkLst>
          <pc:docMk/>
          <pc:sldMk cId="133168196" sldId="627"/>
        </pc:sldMkLst>
        <pc:spChg chg="mod">
          <ac:chgData name="Alfred Asterjadhi" userId="39de57b9-85c0-4fd1-aaac-8ca2b6560ad0" providerId="ADAL" clId="{6326AE2E-C122-40B4-9A1D-F17F3ED32563}" dt="2024-01-04T23:05:31.320" v="14"/>
          <ac:spMkLst>
            <pc:docMk/>
            <pc:sldMk cId="133168196" sldId="627"/>
            <ac:spMk id="6" creationId="{C5B0FAA3-3712-8737-3D43-74553E60928F}"/>
          </ac:spMkLst>
        </pc:spChg>
      </pc:sldChg>
      <pc:sldChg chg="modSp mod">
        <pc:chgData name="Alfred Asterjadhi" userId="39de57b9-85c0-4fd1-aaac-8ca2b6560ad0" providerId="ADAL" clId="{6326AE2E-C122-40B4-9A1D-F17F3ED32563}" dt="2024-01-04T23:05:32.852" v="15"/>
        <pc:sldMkLst>
          <pc:docMk/>
          <pc:sldMk cId="1468595247" sldId="628"/>
        </pc:sldMkLst>
        <pc:spChg chg="mod">
          <ac:chgData name="Alfred Asterjadhi" userId="39de57b9-85c0-4fd1-aaac-8ca2b6560ad0" providerId="ADAL" clId="{6326AE2E-C122-40B4-9A1D-F17F3ED32563}" dt="2024-01-04T23:05:32.852" v="15"/>
          <ac:spMkLst>
            <pc:docMk/>
            <pc:sldMk cId="1468595247" sldId="628"/>
            <ac:spMk id="6" creationId="{B4759341-0A1E-00BF-CC63-95D870877083}"/>
          </ac:spMkLst>
        </pc:spChg>
      </pc:sldChg>
      <pc:sldChg chg="modSp mod">
        <pc:chgData name="Alfred Asterjadhi" userId="39de57b9-85c0-4fd1-aaac-8ca2b6560ad0" providerId="ADAL" clId="{6326AE2E-C122-40B4-9A1D-F17F3ED32563}" dt="2024-01-04T23:05:34.449" v="16"/>
        <pc:sldMkLst>
          <pc:docMk/>
          <pc:sldMk cId="3501982887" sldId="629"/>
        </pc:sldMkLst>
        <pc:spChg chg="mod">
          <ac:chgData name="Alfred Asterjadhi" userId="39de57b9-85c0-4fd1-aaac-8ca2b6560ad0" providerId="ADAL" clId="{6326AE2E-C122-40B4-9A1D-F17F3ED32563}" dt="2024-01-04T23:05:34.449" v="16"/>
          <ac:spMkLst>
            <pc:docMk/>
            <pc:sldMk cId="3501982887" sldId="629"/>
            <ac:spMk id="6" creationId="{046F4093-0A28-D069-DE75-A98C50B56E8A}"/>
          </ac:spMkLst>
        </pc:spChg>
      </pc:sldChg>
      <pc:sldChg chg="modSp mod">
        <pc:chgData name="Alfred Asterjadhi" userId="39de57b9-85c0-4fd1-aaac-8ca2b6560ad0" providerId="ADAL" clId="{6326AE2E-C122-40B4-9A1D-F17F3ED32563}" dt="2024-01-04T23:05:36.006" v="17"/>
        <pc:sldMkLst>
          <pc:docMk/>
          <pc:sldMk cId="2215969173" sldId="630"/>
        </pc:sldMkLst>
        <pc:spChg chg="mod">
          <ac:chgData name="Alfred Asterjadhi" userId="39de57b9-85c0-4fd1-aaac-8ca2b6560ad0" providerId="ADAL" clId="{6326AE2E-C122-40B4-9A1D-F17F3ED32563}" dt="2024-01-04T23:05:36.006" v="17"/>
          <ac:spMkLst>
            <pc:docMk/>
            <pc:sldMk cId="2215969173" sldId="630"/>
            <ac:spMk id="6" creationId="{F6F4AB9D-C768-E6C3-6EA7-F18A27757247}"/>
          </ac:spMkLst>
        </pc:spChg>
      </pc:sldChg>
      <pc:sldChg chg="modSp mod">
        <pc:chgData name="Alfred Asterjadhi" userId="39de57b9-85c0-4fd1-aaac-8ca2b6560ad0" providerId="ADAL" clId="{6326AE2E-C122-40B4-9A1D-F17F3ED32563}" dt="2024-01-04T23:05:37.695" v="18"/>
        <pc:sldMkLst>
          <pc:docMk/>
          <pc:sldMk cId="1713999758" sldId="631"/>
        </pc:sldMkLst>
        <pc:spChg chg="mod">
          <ac:chgData name="Alfred Asterjadhi" userId="39de57b9-85c0-4fd1-aaac-8ca2b6560ad0" providerId="ADAL" clId="{6326AE2E-C122-40B4-9A1D-F17F3ED32563}" dt="2024-01-04T23:05:37.695" v="18"/>
          <ac:spMkLst>
            <pc:docMk/>
            <pc:sldMk cId="1713999758" sldId="631"/>
            <ac:spMk id="6" creationId="{6997902A-2FEF-5D1B-7FEA-FCAC88AFFCD1}"/>
          </ac:spMkLst>
        </pc:spChg>
      </pc:sldChg>
      <pc:sldChg chg="modSp mod">
        <pc:chgData name="Alfred Asterjadhi" userId="39de57b9-85c0-4fd1-aaac-8ca2b6560ad0" providerId="ADAL" clId="{6326AE2E-C122-40B4-9A1D-F17F3ED32563}" dt="2024-01-04T23:05:47.835" v="23"/>
        <pc:sldMkLst>
          <pc:docMk/>
          <pc:sldMk cId="2226015526" sldId="632"/>
        </pc:sldMkLst>
        <pc:spChg chg="mod">
          <ac:chgData name="Alfred Asterjadhi" userId="39de57b9-85c0-4fd1-aaac-8ca2b6560ad0" providerId="ADAL" clId="{6326AE2E-C122-40B4-9A1D-F17F3ED32563}" dt="2024-01-04T23:05:47.835" v="23"/>
          <ac:spMkLst>
            <pc:docMk/>
            <pc:sldMk cId="2226015526" sldId="632"/>
            <ac:spMk id="6" creationId="{2934ECF3-83D0-6F4C-3148-EE68A8CFD6FD}"/>
          </ac:spMkLst>
        </pc:spChg>
      </pc:sldChg>
      <pc:sldChg chg="addSp delSp modSp mod chgLayout">
        <pc:chgData name="Alfred Asterjadhi" userId="39de57b9-85c0-4fd1-aaac-8ca2b6560ad0" providerId="ADAL" clId="{6326AE2E-C122-40B4-9A1D-F17F3ED32563}" dt="2024-01-14T00:11:03.087" v="962"/>
        <pc:sldMkLst>
          <pc:docMk/>
          <pc:sldMk cId="2762398695" sldId="633"/>
        </pc:sldMkLst>
        <pc:spChg chg="mod ord">
          <ac:chgData name="Alfred Asterjadhi" userId="39de57b9-85c0-4fd1-aaac-8ca2b6560ad0" providerId="ADAL" clId="{6326AE2E-C122-40B4-9A1D-F17F3ED32563}" dt="2024-01-14T00:10:05.274" v="928" actId="6264"/>
          <ac:spMkLst>
            <pc:docMk/>
            <pc:sldMk cId="2762398695" sldId="633"/>
            <ac:spMk id="2" creationId="{489E5052-57FF-9C2E-9D27-A883061FECEB}"/>
          </ac:spMkLst>
        </pc:spChg>
        <pc:spChg chg="mod ord">
          <ac:chgData name="Alfred Asterjadhi" userId="39de57b9-85c0-4fd1-aaac-8ca2b6560ad0" providerId="ADAL" clId="{6326AE2E-C122-40B4-9A1D-F17F3ED32563}" dt="2024-01-14T00:11:03.087" v="962"/>
          <ac:spMkLst>
            <pc:docMk/>
            <pc:sldMk cId="2762398695" sldId="633"/>
            <ac:spMk id="3" creationId="{57EB0851-A997-DFA1-AAA2-E88090AC557A}"/>
          </ac:spMkLst>
        </pc:spChg>
        <pc:spChg chg="mod ord">
          <ac:chgData name="Alfred Asterjadhi" userId="39de57b9-85c0-4fd1-aaac-8ca2b6560ad0" providerId="ADAL" clId="{6326AE2E-C122-40B4-9A1D-F17F3ED32563}" dt="2024-01-14T00:10:05.274" v="928" actId="6264"/>
          <ac:spMkLst>
            <pc:docMk/>
            <pc:sldMk cId="2762398695" sldId="633"/>
            <ac:spMk id="4" creationId="{B266DE1A-6ADA-F1A7-3568-E45E8F9BDC4C}"/>
          </ac:spMkLst>
        </pc:spChg>
        <pc:spChg chg="mod ord">
          <ac:chgData name="Alfred Asterjadhi" userId="39de57b9-85c0-4fd1-aaac-8ca2b6560ad0" providerId="ADAL" clId="{6326AE2E-C122-40B4-9A1D-F17F3ED32563}" dt="2024-01-14T00:10:05.274" v="928" actId="6264"/>
          <ac:spMkLst>
            <pc:docMk/>
            <pc:sldMk cId="2762398695" sldId="633"/>
            <ac:spMk id="5" creationId="{64AF436D-7AA9-5AB6-7178-52223B6C834F}"/>
          </ac:spMkLst>
        </pc:spChg>
        <pc:spChg chg="mod ord">
          <ac:chgData name="Alfred Asterjadhi" userId="39de57b9-85c0-4fd1-aaac-8ca2b6560ad0" providerId="ADAL" clId="{6326AE2E-C122-40B4-9A1D-F17F3ED32563}" dt="2024-01-14T00:10:05.274" v="928" actId="6264"/>
          <ac:spMkLst>
            <pc:docMk/>
            <pc:sldMk cId="2762398695" sldId="633"/>
            <ac:spMk id="6" creationId="{08AEF7C9-3CE7-09C8-2688-FC83D795D610}"/>
          </ac:spMkLst>
        </pc:spChg>
        <pc:spChg chg="add del mod">
          <ac:chgData name="Alfred Asterjadhi" userId="39de57b9-85c0-4fd1-aaac-8ca2b6560ad0" providerId="ADAL" clId="{6326AE2E-C122-40B4-9A1D-F17F3ED32563}" dt="2024-01-14T00:06:23.741" v="824" actId="6264"/>
          <ac:spMkLst>
            <pc:docMk/>
            <pc:sldMk cId="2762398695" sldId="633"/>
            <ac:spMk id="7" creationId="{50DC0869-9CD1-CC63-1F13-E8E93C9617C9}"/>
          </ac:spMkLst>
        </pc:spChg>
        <pc:spChg chg="add del mod">
          <ac:chgData name="Alfred Asterjadhi" userId="39de57b9-85c0-4fd1-aaac-8ca2b6560ad0" providerId="ADAL" clId="{6326AE2E-C122-40B4-9A1D-F17F3ED32563}" dt="2024-01-14T00:06:23.741" v="824" actId="6264"/>
          <ac:spMkLst>
            <pc:docMk/>
            <pc:sldMk cId="2762398695" sldId="633"/>
            <ac:spMk id="8" creationId="{CECE82B3-3A8A-C157-982D-CCB3A2E0C07B}"/>
          </ac:spMkLst>
        </pc:spChg>
        <pc:spChg chg="add del mod">
          <ac:chgData name="Alfred Asterjadhi" userId="39de57b9-85c0-4fd1-aaac-8ca2b6560ad0" providerId="ADAL" clId="{6326AE2E-C122-40B4-9A1D-F17F3ED32563}" dt="2024-01-14T00:06:23.741" v="824" actId="6264"/>
          <ac:spMkLst>
            <pc:docMk/>
            <pc:sldMk cId="2762398695" sldId="633"/>
            <ac:spMk id="9" creationId="{234A2E63-5CD7-2261-6E55-8614A76CB3D3}"/>
          </ac:spMkLst>
        </pc:spChg>
        <pc:spChg chg="add del mod">
          <ac:chgData name="Alfred Asterjadhi" userId="39de57b9-85c0-4fd1-aaac-8ca2b6560ad0" providerId="ADAL" clId="{6326AE2E-C122-40B4-9A1D-F17F3ED32563}" dt="2024-01-14T00:06:23.741" v="824" actId="6264"/>
          <ac:spMkLst>
            <pc:docMk/>
            <pc:sldMk cId="2762398695" sldId="633"/>
            <ac:spMk id="10" creationId="{8BAE4F84-E2D4-3A5A-72DF-FB10CA93F847}"/>
          </ac:spMkLst>
        </pc:spChg>
        <pc:spChg chg="add del mod">
          <ac:chgData name="Alfred Asterjadhi" userId="39de57b9-85c0-4fd1-aaac-8ca2b6560ad0" providerId="ADAL" clId="{6326AE2E-C122-40B4-9A1D-F17F3ED32563}" dt="2024-01-14T00:06:23.741" v="824" actId="6264"/>
          <ac:spMkLst>
            <pc:docMk/>
            <pc:sldMk cId="2762398695" sldId="633"/>
            <ac:spMk id="11" creationId="{38917CDB-DEDA-07DE-C501-E8EA61FED35A}"/>
          </ac:spMkLst>
        </pc:spChg>
        <pc:spChg chg="add del mod">
          <ac:chgData name="Alfred Asterjadhi" userId="39de57b9-85c0-4fd1-aaac-8ca2b6560ad0" providerId="ADAL" clId="{6326AE2E-C122-40B4-9A1D-F17F3ED32563}" dt="2024-01-14T00:07:13.243" v="829" actId="6264"/>
          <ac:spMkLst>
            <pc:docMk/>
            <pc:sldMk cId="2762398695" sldId="633"/>
            <ac:spMk id="12" creationId="{DF12E02E-C498-F6B6-A4B9-42971C038AD0}"/>
          </ac:spMkLst>
        </pc:spChg>
        <pc:spChg chg="add del mod">
          <ac:chgData name="Alfred Asterjadhi" userId="39de57b9-85c0-4fd1-aaac-8ca2b6560ad0" providerId="ADAL" clId="{6326AE2E-C122-40B4-9A1D-F17F3ED32563}" dt="2024-01-14T00:07:13.243" v="829" actId="6264"/>
          <ac:spMkLst>
            <pc:docMk/>
            <pc:sldMk cId="2762398695" sldId="633"/>
            <ac:spMk id="13" creationId="{2FCAE00F-F238-DC71-1511-2EA47C72B6B5}"/>
          </ac:spMkLst>
        </pc:spChg>
        <pc:spChg chg="add del mod">
          <ac:chgData name="Alfred Asterjadhi" userId="39de57b9-85c0-4fd1-aaac-8ca2b6560ad0" providerId="ADAL" clId="{6326AE2E-C122-40B4-9A1D-F17F3ED32563}" dt="2024-01-14T00:07:13.243" v="829" actId="6264"/>
          <ac:spMkLst>
            <pc:docMk/>
            <pc:sldMk cId="2762398695" sldId="633"/>
            <ac:spMk id="14" creationId="{2461A77C-C42B-A06E-B203-A22138922FA5}"/>
          </ac:spMkLst>
        </pc:spChg>
        <pc:spChg chg="add del mod">
          <ac:chgData name="Alfred Asterjadhi" userId="39de57b9-85c0-4fd1-aaac-8ca2b6560ad0" providerId="ADAL" clId="{6326AE2E-C122-40B4-9A1D-F17F3ED32563}" dt="2024-01-14T00:07:13.243" v="829" actId="6264"/>
          <ac:spMkLst>
            <pc:docMk/>
            <pc:sldMk cId="2762398695" sldId="633"/>
            <ac:spMk id="15" creationId="{62927D8F-0817-41FB-B35F-A83E213A7449}"/>
          </ac:spMkLst>
        </pc:spChg>
        <pc:spChg chg="add del mod">
          <ac:chgData name="Alfred Asterjadhi" userId="39de57b9-85c0-4fd1-aaac-8ca2b6560ad0" providerId="ADAL" clId="{6326AE2E-C122-40B4-9A1D-F17F3ED32563}" dt="2024-01-14T00:07:13.243" v="829" actId="6264"/>
          <ac:spMkLst>
            <pc:docMk/>
            <pc:sldMk cId="2762398695" sldId="633"/>
            <ac:spMk id="16" creationId="{88F824F3-F875-59BF-78CE-7CA3DA6D945A}"/>
          </ac:spMkLst>
        </pc:spChg>
        <pc:spChg chg="add del mod">
          <ac:chgData name="Alfred Asterjadhi" userId="39de57b9-85c0-4fd1-aaac-8ca2b6560ad0" providerId="ADAL" clId="{6326AE2E-C122-40B4-9A1D-F17F3ED32563}" dt="2024-01-14T00:10:05.274" v="928" actId="6264"/>
          <ac:spMkLst>
            <pc:docMk/>
            <pc:sldMk cId="2762398695" sldId="633"/>
            <ac:spMk id="17" creationId="{54B195FA-7EA5-5BFF-8CF5-DBF372B67A41}"/>
          </ac:spMkLst>
        </pc:spChg>
        <pc:spChg chg="add del mod">
          <ac:chgData name="Alfred Asterjadhi" userId="39de57b9-85c0-4fd1-aaac-8ca2b6560ad0" providerId="ADAL" clId="{6326AE2E-C122-40B4-9A1D-F17F3ED32563}" dt="2024-01-14T00:10:05.274" v="928" actId="6264"/>
          <ac:spMkLst>
            <pc:docMk/>
            <pc:sldMk cId="2762398695" sldId="633"/>
            <ac:spMk id="18" creationId="{82233798-8A4F-CDC5-EDAE-92BDDDE6162D}"/>
          </ac:spMkLst>
        </pc:spChg>
        <pc:spChg chg="add del mod">
          <ac:chgData name="Alfred Asterjadhi" userId="39de57b9-85c0-4fd1-aaac-8ca2b6560ad0" providerId="ADAL" clId="{6326AE2E-C122-40B4-9A1D-F17F3ED32563}" dt="2024-01-14T00:10:05.274" v="928" actId="6264"/>
          <ac:spMkLst>
            <pc:docMk/>
            <pc:sldMk cId="2762398695" sldId="633"/>
            <ac:spMk id="19" creationId="{F2223317-69F4-FB1F-3202-EC6D05D15D2C}"/>
          </ac:spMkLst>
        </pc:spChg>
        <pc:spChg chg="add del mod">
          <ac:chgData name="Alfred Asterjadhi" userId="39de57b9-85c0-4fd1-aaac-8ca2b6560ad0" providerId="ADAL" clId="{6326AE2E-C122-40B4-9A1D-F17F3ED32563}" dt="2024-01-14T00:10:05.274" v="928" actId="6264"/>
          <ac:spMkLst>
            <pc:docMk/>
            <pc:sldMk cId="2762398695" sldId="633"/>
            <ac:spMk id="20" creationId="{619D5C0D-7BCC-B5C3-3516-8115B2BBC385}"/>
          </ac:spMkLst>
        </pc:spChg>
        <pc:spChg chg="add del mod">
          <ac:chgData name="Alfred Asterjadhi" userId="39de57b9-85c0-4fd1-aaac-8ca2b6560ad0" providerId="ADAL" clId="{6326AE2E-C122-40B4-9A1D-F17F3ED32563}" dt="2024-01-14T00:10:05.274" v="928" actId="6264"/>
          <ac:spMkLst>
            <pc:docMk/>
            <pc:sldMk cId="2762398695" sldId="633"/>
            <ac:spMk id="21" creationId="{9EFC6CE6-C050-5B57-F5B6-23300AE94B6C}"/>
          </ac:spMkLst>
        </pc:spChg>
      </pc:sldChg>
      <pc:sldChg chg="modSp del mod">
        <pc:chgData name="Alfred Asterjadhi" userId="39de57b9-85c0-4fd1-aaac-8ca2b6560ad0" providerId="ADAL" clId="{6326AE2E-C122-40B4-9A1D-F17F3ED32563}" dt="2024-01-04T23:23:53.616" v="610" actId="47"/>
        <pc:sldMkLst>
          <pc:docMk/>
          <pc:sldMk cId="2995452307" sldId="634"/>
        </pc:sldMkLst>
        <pc:spChg chg="mod">
          <ac:chgData name="Alfred Asterjadhi" userId="39de57b9-85c0-4fd1-aaac-8ca2b6560ad0" providerId="ADAL" clId="{6326AE2E-C122-40B4-9A1D-F17F3ED32563}" dt="2024-01-04T23:19:09.711" v="327" actId="6549"/>
          <ac:spMkLst>
            <pc:docMk/>
            <pc:sldMk cId="2995452307" sldId="634"/>
            <ac:spMk id="3" creationId="{B605AA21-511A-F4D2-1226-4B5B071B3742}"/>
          </ac:spMkLst>
        </pc:spChg>
        <pc:spChg chg="mod">
          <ac:chgData name="Alfred Asterjadhi" userId="39de57b9-85c0-4fd1-aaac-8ca2b6560ad0" providerId="ADAL" clId="{6326AE2E-C122-40B4-9A1D-F17F3ED32563}" dt="2024-01-04T23:05:41.247" v="20"/>
          <ac:spMkLst>
            <pc:docMk/>
            <pc:sldMk cId="2995452307" sldId="634"/>
            <ac:spMk id="6" creationId="{AF7BBF8D-989E-FC21-C2A3-3ADBAAA89583}"/>
          </ac:spMkLst>
        </pc:spChg>
      </pc:sldChg>
      <pc:sldChg chg="modSp del mod">
        <pc:chgData name="Alfred Asterjadhi" userId="39de57b9-85c0-4fd1-aaac-8ca2b6560ad0" providerId="ADAL" clId="{6326AE2E-C122-40B4-9A1D-F17F3ED32563}" dt="2024-01-04T23:30:16.487" v="794" actId="47"/>
        <pc:sldMkLst>
          <pc:docMk/>
          <pc:sldMk cId="1816177108" sldId="635"/>
        </pc:sldMkLst>
        <pc:spChg chg="mod">
          <ac:chgData name="Alfred Asterjadhi" userId="39de57b9-85c0-4fd1-aaac-8ca2b6560ad0" providerId="ADAL" clId="{6326AE2E-C122-40B4-9A1D-F17F3ED32563}" dt="2024-01-04T23:05:43.239" v="21"/>
          <ac:spMkLst>
            <pc:docMk/>
            <pc:sldMk cId="1816177108" sldId="635"/>
            <ac:spMk id="6" creationId="{2A257EE8-54D4-9A23-2C65-43D1816C5942}"/>
          </ac:spMkLst>
        </pc:spChg>
      </pc:sldChg>
      <pc:sldChg chg="modSp del mod">
        <pc:chgData name="Alfred Asterjadhi" userId="39de57b9-85c0-4fd1-aaac-8ca2b6560ad0" providerId="ADAL" clId="{6326AE2E-C122-40B4-9A1D-F17F3ED32563}" dt="2024-01-04T23:27:35.193" v="792" actId="47"/>
        <pc:sldMkLst>
          <pc:docMk/>
          <pc:sldMk cId="3809613416" sldId="636"/>
        </pc:sldMkLst>
        <pc:spChg chg="mod">
          <ac:chgData name="Alfred Asterjadhi" userId="39de57b9-85c0-4fd1-aaac-8ca2b6560ad0" providerId="ADAL" clId="{6326AE2E-C122-40B4-9A1D-F17F3ED32563}" dt="2024-01-04T23:05:44.912" v="22"/>
          <ac:spMkLst>
            <pc:docMk/>
            <pc:sldMk cId="3809613416" sldId="636"/>
            <ac:spMk id="6" creationId="{89410F3F-6344-4443-2E08-48483DA5BF85}"/>
          </ac:spMkLst>
        </pc:spChg>
      </pc:sldChg>
      <pc:sldChg chg="modSp add mod">
        <pc:chgData name="Alfred Asterjadhi" userId="39de57b9-85c0-4fd1-aaac-8ca2b6560ad0" providerId="ADAL" clId="{6326AE2E-C122-40B4-9A1D-F17F3ED32563}" dt="2024-01-14T00:11:16.749" v="963" actId="20577"/>
        <pc:sldMkLst>
          <pc:docMk/>
          <pc:sldMk cId="357399267" sldId="637"/>
        </pc:sldMkLst>
        <pc:spChg chg="mod">
          <ac:chgData name="Alfred Asterjadhi" userId="39de57b9-85c0-4fd1-aaac-8ca2b6560ad0" providerId="ADAL" clId="{6326AE2E-C122-40B4-9A1D-F17F3ED32563}" dt="2024-01-04T23:23:24.254" v="598" actId="20577"/>
          <ac:spMkLst>
            <pc:docMk/>
            <pc:sldMk cId="357399267" sldId="637"/>
            <ac:spMk id="2" creationId="{489E5052-57FF-9C2E-9D27-A883061FECEB}"/>
          </ac:spMkLst>
        </pc:spChg>
        <pc:spChg chg="mod">
          <ac:chgData name="Alfred Asterjadhi" userId="39de57b9-85c0-4fd1-aaac-8ca2b6560ad0" providerId="ADAL" clId="{6326AE2E-C122-40B4-9A1D-F17F3ED32563}" dt="2024-01-14T00:11:16.749" v="963" actId="20577"/>
          <ac:spMkLst>
            <pc:docMk/>
            <pc:sldMk cId="357399267" sldId="637"/>
            <ac:spMk id="3" creationId="{57EB0851-A997-DFA1-AAA2-E88090AC557A}"/>
          </ac:spMkLst>
        </pc:spChg>
      </pc:sldChg>
      <pc:sldChg chg="modSp add mod">
        <pc:chgData name="Alfred Asterjadhi" userId="39de57b9-85c0-4fd1-aaac-8ca2b6560ad0" providerId="ADAL" clId="{6326AE2E-C122-40B4-9A1D-F17F3ED32563}" dt="2024-01-14T00:16:37.308" v="1165" actId="21"/>
        <pc:sldMkLst>
          <pc:docMk/>
          <pc:sldMk cId="1131160781" sldId="638"/>
        </pc:sldMkLst>
        <pc:spChg chg="mod">
          <ac:chgData name="Alfred Asterjadhi" userId="39de57b9-85c0-4fd1-aaac-8ca2b6560ad0" providerId="ADAL" clId="{6326AE2E-C122-40B4-9A1D-F17F3ED32563}" dt="2024-01-14T00:16:37.308" v="1165" actId="21"/>
          <ac:spMkLst>
            <pc:docMk/>
            <pc:sldMk cId="1131160781" sldId="638"/>
            <ac:spMk id="3" creationId="{45B93B83-9898-7AAE-E696-42DE37E5A7C8}"/>
          </ac:spMkLst>
        </pc:spChg>
      </pc:sldChg>
      <pc:sldChg chg="addSp delSp modSp add mod chgLayout">
        <pc:chgData name="Alfred Asterjadhi" userId="39de57b9-85c0-4fd1-aaac-8ca2b6560ad0" providerId="ADAL" clId="{6326AE2E-C122-40B4-9A1D-F17F3ED32563}" dt="2024-01-14T00:16:52.762" v="1172" actId="113"/>
        <pc:sldMkLst>
          <pc:docMk/>
          <pc:sldMk cId="1212883024" sldId="639"/>
        </pc:sldMkLst>
        <pc:spChg chg="add del mod">
          <ac:chgData name="Alfred Asterjadhi" userId="39de57b9-85c0-4fd1-aaac-8ca2b6560ad0" providerId="ADAL" clId="{6326AE2E-C122-40B4-9A1D-F17F3ED32563}" dt="2024-01-14T00:15:07.880" v="1132" actId="6264"/>
          <ac:spMkLst>
            <pc:docMk/>
            <pc:sldMk cId="1212883024" sldId="639"/>
            <ac:spMk id="2" creationId="{1AD67AD7-42A5-9971-A09E-BC28ED7EAFAA}"/>
          </ac:spMkLst>
        </pc:spChg>
        <pc:spChg chg="mod ord">
          <ac:chgData name="Alfred Asterjadhi" userId="39de57b9-85c0-4fd1-aaac-8ca2b6560ad0" providerId="ADAL" clId="{6326AE2E-C122-40B4-9A1D-F17F3ED32563}" dt="2024-01-14T00:16:52.762" v="1172" actId="113"/>
          <ac:spMkLst>
            <pc:docMk/>
            <pc:sldMk cId="1212883024" sldId="639"/>
            <ac:spMk id="3" creationId="{45B93B83-9898-7AAE-E696-42DE37E5A7C8}"/>
          </ac:spMkLst>
        </pc:spChg>
        <pc:spChg chg="mod ord">
          <ac:chgData name="Alfred Asterjadhi" userId="39de57b9-85c0-4fd1-aaac-8ca2b6560ad0" providerId="ADAL" clId="{6326AE2E-C122-40B4-9A1D-F17F3ED32563}" dt="2024-01-14T00:15:43.493" v="1140" actId="6264"/>
          <ac:spMkLst>
            <pc:docMk/>
            <pc:sldMk cId="1212883024" sldId="639"/>
            <ac:spMk id="4" creationId="{4039B10B-F532-45A6-8719-438E5D0DB0C4}"/>
          </ac:spMkLst>
        </pc:spChg>
        <pc:spChg chg="mod ord">
          <ac:chgData name="Alfred Asterjadhi" userId="39de57b9-85c0-4fd1-aaac-8ca2b6560ad0" providerId="ADAL" clId="{6326AE2E-C122-40B4-9A1D-F17F3ED32563}" dt="2024-01-14T00:15:43.493" v="1140" actId="6264"/>
          <ac:spMkLst>
            <pc:docMk/>
            <pc:sldMk cId="1212883024" sldId="639"/>
            <ac:spMk id="5" creationId="{2279447D-C144-4871-CA0A-6669194ECF50}"/>
          </ac:spMkLst>
        </pc:spChg>
        <pc:spChg chg="mod ord">
          <ac:chgData name="Alfred Asterjadhi" userId="39de57b9-85c0-4fd1-aaac-8ca2b6560ad0" providerId="ADAL" clId="{6326AE2E-C122-40B4-9A1D-F17F3ED32563}" dt="2024-01-14T00:15:43.493" v="1140" actId="6264"/>
          <ac:spMkLst>
            <pc:docMk/>
            <pc:sldMk cId="1212883024" sldId="639"/>
            <ac:spMk id="6" creationId="{2A257EE8-54D4-9A23-2C65-43D1816C5942}"/>
          </ac:spMkLst>
        </pc:spChg>
        <pc:spChg chg="add del mod">
          <ac:chgData name="Alfred Asterjadhi" userId="39de57b9-85c0-4fd1-aaac-8ca2b6560ad0" providerId="ADAL" clId="{6326AE2E-C122-40B4-9A1D-F17F3ED32563}" dt="2024-01-14T00:15:07.880" v="1132" actId="6264"/>
          <ac:spMkLst>
            <pc:docMk/>
            <pc:sldMk cId="1212883024" sldId="639"/>
            <ac:spMk id="7" creationId="{B8F3ED95-58B5-2D64-22C1-900867B0D56E}"/>
          </ac:spMkLst>
        </pc:spChg>
        <pc:spChg chg="add del mod">
          <ac:chgData name="Alfred Asterjadhi" userId="39de57b9-85c0-4fd1-aaac-8ca2b6560ad0" providerId="ADAL" clId="{6326AE2E-C122-40B4-9A1D-F17F3ED32563}" dt="2024-01-14T00:15:07.880" v="1132" actId="6264"/>
          <ac:spMkLst>
            <pc:docMk/>
            <pc:sldMk cId="1212883024" sldId="639"/>
            <ac:spMk id="8" creationId="{19BDE23E-72A9-5205-8044-01C53B003309}"/>
          </ac:spMkLst>
        </pc:spChg>
        <pc:spChg chg="add del mod">
          <ac:chgData name="Alfred Asterjadhi" userId="39de57b9-85c0-4fd1-aaac-8ca2b6560ad0" providerId="ADAL" clId="{6326AE2E-C122-40B4-9A1D-F17F3ED32563}" dt="2024-01-14T00:15:07.880" v="1132" actId="6264"/>
          <ac:spMkLst>
            <pc:docMk/>
            <pc:sldMk cId="1212883024" sldId="639"/>
            <ac:spMk id="9" creationId="{90BC4566-B1F2-39B4-4DF0-4715F5057A13}"/>
          </ac:spMkLst>
        </pc:spChg>
        <pc:spChg chg="add del mod">
          <ac:chgData name="Alfred Asterjadhi" userId="39de57b9-85c0-4fd1-aaac-8ca2b6560ad0" providerId="ADAL" clId="{6326AE2E-C122-40B4-9A1D-F17F3ED32563}" dt="2024-01-14T00:15:07.880" v="1132" actId="6264"/>
          <ac:spMkLst>
            <pc:docMk/>
            <pc:sldMk cId="1212883024" sldId="639"/>
            <ac:spMk id="10" creationId="{E6A0EA91-70D0-6CA2-DBC9-DA5F96960BFD}"/>
          </ac:spMkLst>
        </pc:spChg>
        <pc:spChg chg="mod ord">
          <ac:chgData name="Alfred Asterjadhi" userId="39de57b9-85c0-4fd1-aaac-8ca2b6560ad0" providerId="ADAL" clId="{6326AE2E-C122-40B4-9A1D-F17F3ED32563}" dt="2024-01-14T00:15:43.493" v="1140" actId="6264"/>
          <ac:spMkLst>
            <pc:docMk/>
            <pc:sldMk cId="1212883024" sldId="639"/>
            <ac:spMk id="11" creationId="{B1CF415D-7798-F46E-419E-B9720C00ADD7}"/>
          </ac:spMkLst>
        </pc:spChg>
        <pc:spChg chg="add del mod">
          <ac:chgData name="Alfred Asterjadhi" userId="39de57b9-85c0-4fd1-aaac-8ca2b6560ad0" providerId="ADAL" clId="{6326AE2E-C122-40B4-9A1D-F17F3ED32563}" dt="2024-01-14T00:15:43.493" v="1140" actId="6264"/>
          <ac:spMkLst>
            <pc:docMk/>
            <pc:sldMk cId="1212883024" sldId="639"/>
            <ac:spMk id="12" creationId="{FDDB40BC-AAC7-0786-05CD-0765B3CD84A7}"/>
          </ac:spMkLst>
        </pc:spChg>
        <pc:spChg chg="add del mod">
          <ac:chgData name="Alfred Asterjadhi" userId="39de57b9-85c0-4fd1-aaac-8ca2b6560ad0" providerId="ADAL" clId="{6326AE2E-C122-40B4-9A1D-F17F3ED32563}" dt="2024-01-14T00:15:43.493" v="1140" actId="6264"/>
          <ac:spMkLst>
            <pc:docMk/>
            <pc:sldMk cId="1212883024" sldId="639"/>
            <ac:spMk id="13" creationId="{F5F20A1D-304B-FCA3-D999-85179C349ED7}"/>
          </ac:spMkLst>
        </pc:spChg>
        <pc:spChg chg="add del mod">
          <ac:chgData name="Alfred Asterjadhi" userId="39de57b9-85c0-4fd1-aaac-8ca2b6560ad0" providerId="ADAL" clId="{6326AE2E-C122-40B4-9A1D-F17F3ED32563}" dt="2024-01-14T00:15:43.493" v="1140" actId="6264"/>
          <ac:spMkLst>
            <pc:docMk/>
            <pc:sldMk cId="1212883024" sldId="639"/>
            <ac:spMk id="14" creationId="{BDF9F04D-EE7B-795C-A974-8D98A05EBAC0}"/>
          </ac:spMkLst>
        </pc:spChg>
        <pc:spChg chg="add del mod">
          <ac:chgData name="Alfred Asterjadhi" userId="39de57b9-85c0-4fd1-aaac-8ca2b6560ad0" providerId="ADAL" clId="{6326AE2E-C122-40B4-9A1D-F17F3ED32563}" dt="2024-01-14T00:15:43.493" v="1140" actId="6264"/>
          <ac:spMkLst>
            <pc:docMk/>
            <pc:sldMk cId="1212883024" sldId="639"/>
            <ac:spMk id="15" creationId="{F632AFE2-4B2D-1D59-0B50-398D9F2E492C}"/>
          </ac:spMkLst>
        </pc:spChg>
        <pc:spChg chg="add del mod">
          <ac:chgData name="Alfred Asterjadhi" userId="39de57b9-85c0-4fd1-aaac-8ca2b6560ad0" providerId="ADAL" clId="{6326AE2E-C122-40B4-9A1D-F17F3ED32563}" dt="2024-01-14T00:15:43.493" v="1140" actId="6264"/>
          <ac:spMkLst>
            <pc:docMk/>
            <pc:sldMk cId="1212883024" sldId="639"/>
            <ac:spMk id="16" creationId="{FE9624F5-3AE6-7AEA-3EE4-4C9C887E2807}"/>
          </ac:spMkLst>
        </pc:spChg>
      </pc:sldChg>
      <pc:sldChg chg="add del">
        <pc:chgData name="Alfred Asterjadhi" userId="39de57b9-85c0-4fd1-aaac-8ca2b6560ad0" providerId="ADAL" clId="{6326AE2E-C122-40B4-9A1D-F17F3ED32563}" dt="2024-01-04T23:30:14.921" v="793" actId="47"/>
        <pc:sldMkLst>
          <pc:docMk/>
          <pc:sldMk cId="1554806822" sldId="639"/>
        </pc:sldMkLst>
      </pc:sldChg>
      <pc:sldMasterChg chg="modSp mod">
        <pc:chgData name="Alfred Asterjadhi" userId="39de57b9-85c0-4fd1-aaac-8ca2b6560ad0" providerId="ADAL" clId="{6326AE2E-C122-40B4-9A1D-F17F3ED32563}" dt="2024-01-04T23:05:10.68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326AE2E-C122-40B4-9A1D-F17F3ED32563}" dt="2024-01-04T23:05:10.685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B2D5115-02D2-4B87-A0B4-2F3E6DA298F6}"/>
    <pc:docChg chg="undo custSel addSld modSld modMainMaster">
      <pc:chgData name="Alfred Asterjadhi" userId="39de57b9-85c0-4fd1-aaac-8ca2b6560ad0" providerId="ADAL" clId="{DB2D5115-02D2-4B87-A0B4-2F3E6DA298F6}" dt="2023-11-13T04:56:04.503" v="860" actId="114"/>
      <pc:docMkLst>
        <pc:docMk/>
      </pc:docMkLst>
      <pc:sldChg chg="modSp mod">
        <pc:chgData name="Alfred Asterjadhi" userId="39de57b9-85c0-4fd1-aaac-8ca2b6560ad0" providerId="ADAL" clId="{DB2D5115-02D2-4B87-A0B4-2F3E6DA298F6}" dt="2023-11-13T04:55:04.139" v="854" actId="20577"/>
        <pc:sldMkLst>
          <pc:docMk/>
          <pc:sldMk cId="1089148663" sldId="270"/>
        </pc:sldMkLst>
        <pc:spChg chg="mod">
          <ac:chgData name="Alfred Asterjadhi" userId="39de57b9-85c0-4fd1-aaac-8ca2b6560ad0" providerId="ADAL" clId="{DB2D5115-02D2-4B87-A0B4-2F3E6DA298F6}" dt="2023-11-13T04:53:57.097" v="833" actId="20577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Alfred Asterjadhi" userId="39de57b9-85c0-4fd1-aaac-8ca2b6560ad0" providerId="ADAL" clId="{DB2D5115-02D2-4B87-A0B4-2F3E6DA298F6}" dt="2023-11-13T04:55:04.139" v="854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modSp mod">
        <pc:chgData name="Alfred Asterjadhi" userId="39de57b9-85c0-4fd1-aaac-8ca2b6560ad0" providerId="ADAL" clId="{DB2D5115-02D2-4B87-A0B4-2F3E6DA298F6}" dt="2023-11-13T04:54:01.813" v="834"/>
        <pc:sldMkLst>
          <pc:docMk/>
          <pc:sldMk cId="2210550840" sldId="277"/>
        </pc:sldMkLst>
        <pc:spChg chg="mod">
          <ac:chgData name="Alfred Asterjadhi" userId="39de57b9-85c0-4fd1-aaac-8ca2b6560ad0" providerId="ADAL" clId="{DB2D5115-02D2-4B87-A0B4-2F3E6DA298F6}" dt="2023-10-25T14:11:56.468" v="1" actId="20577"/>
          <ac:spMkLst>
            <pc:docMk/>
            <pc:sldMk cId="2210550840" sldId="277"/>
            <ac:spMk id="3" creationId="{7B3046D4-E596-46E3-A611-C286636CFFC5}"/>
          </ac:spMkLst>
        </pc:spChg>
        <pc:spChg chg="mod">
          <ac:chgData name="Alfred Asterjadhi" userId="39de57b9-85c0-4fd1-aaac-8ca2b6560ad0" providerId="ADAL" clId="{DB2D5115-02D2-4B87-A0B4-2F3E6DA298F6}" dt="2023-11-13T04:54:01.813" v="834"/>
          <ac:spMkLst>
            <pc:docMk/>
            <pc:sldMk cId="2210550840" sldId="277"/>
            <ac:spMk id="6" creationId="{90493212-EBE5-43B3-9ADB-E0579BAA159E}"/>
          </ac:spMkLst>
        </pc:spChg>
      </pc:sldChg>
      <pc:sldChg chg="modSp mod">
        <pc:chgData name="Alfred Asterjadhi" userId="39de57b9-85c0-4fd1-aaac-8ca2b6560ad0" providerId="ADAL" clId="{DB2D5115-02D2-4B87-A0B4-2F3E6DA298F6}" dt="2023-11-13T04:55:22.531" v="857" actId="20577"/>
        <pc:sldMkLst>
          <pc:docMk/>
          <pc:sldMk cId="1871639731" sldId="278"/>
        </pc:sldMkLst>
        <pc:spChg chg="mod">
          <ac:chgData name="Alfred Asterjadhi" userId="39de57b9-85c0-4fd1-aaac-8ca2b6560ad0" providerId="ADAL" clId="{DB2D5115-02D2-4B87-A0B4-2F3E6DA298F6}" dt="2023-11-13T04:55:22.531" v="857" actId="20577"/>
          <ac:spMkLst>
            <pc:docMk/>
            <pc:sldMk cId="1871639731" sldId="278"/>
            <ac:spMk id="3" creationId="{39097F55-3F55-41CD-BEAC-CD73361B1A0D}"/>
          </ac:spMkLst>
        </pc:spChg>
        <pc:spChg chg="mod">
          <ac:chgData name="Alfred Asterjadhi" userId="39de57b9-85c0-4fd1-aaac-8ca2b6560ad0" providerId="ADAL" clId="{DB2D5115-02D2-4B87-A0B4-2F3E6DA298F6}" dt="2023-11-13T04:54:03.452" v="835"/>
          <ac:spMkLst>
            <pc:docMk/>
            <pc:sldMk cId="1871639731" sldId="278"/>
            <ac:spMk id="6" creationId="{68C75AC4-D1EC-4820-8623-2B9088F8F3AC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27" creationId="{FF5D3E97-BE77-84CB-A774-A9F5DE43765F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28" creationId="{8B89EEEB-AE48-0185-C606-0549E66F0A10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32" creationId="{3356C264-C5DB-8A5A-3ADA-9C070909742C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41" creationId="{B65CAC80-5BA4-726E-C24C-332CAC7FA655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45" creationId="{D54A871D-476A-FEF5-921E-0601F645A704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53" creationId="{3C51FB00-FC3A-66C8-DDB6-7773B422FC51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54" creationId="{AB854651-7B23-07D9-7735-0F8DCABB13FB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83" creationId="{63AF15AD-AB6B-A2A4-48C8-7C1FAEE46E90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91" creationId="{98DFAB5A-FCD7-8B73-A9BF-7178B347086C}"/>
          </ac:spMkLst>
        </pc:sp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23" creationId="{28085B81-BB93-7048-45D3-B2AE573E14A7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34" creationId="{24331BAB-3C6E-11A0-7C68-446D44C8C35F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38" creationId="{9A8E1422-20EA-1EC2-9597-8BF1284F9A87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40" creationId="{E99CDCE4-CF77-E7F9-26EB-0C7586C45E39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43" creationId="{29E5086B-0E99-2FCD-22F7-E6945F147EED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46" creationId="{185D3FA0-83C8-6D70-85AF-CD8BAF866582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48" creationId="{5AEF68DF-C09A-E85B-121B-6436FCFAD2C3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52" creationId="{BE2015DA-DC10-A90D-E458-62FB5F786509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55" creationId="{257DAFE7-E990-9C13-670C-24A3157F9873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57" creationId="{CCAFA26D-DAEC-8006-68E1-F56F49B180D1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58" creationId="{859A37BF-1D10-DD11-D1AA-5DF59406D26A}"/>
          </ac:cxnSpMkLst>
        </pc:cxnChg>
      </pc:sldChg>
      <pc:sldChg chg="addSp delSp modSp mod chgLayout">
        <pc:chgData name="Alfred Asterjadhi" userId="39de57b9-85c0-4fd1-aaac-8ca2b6560ad0" providerId="ADAL" clId="{DB2D5115-02D2-4B87-A0B4-2F3E6DA298F6}" dt="2023-11-13T04:55:29.811" v="858" actId="6264"/>
        <pc:sldMkLst>
          <pc:docMk/>
          <pc:sldMk cId="1685593435" sldId="626"/>
        </pc:sldMkLst>
        <pc:spChg chg="mod or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2" creationId="{8C1BE5C5-F1EE-4B8A-861A-6965CCDBB36F}"/>
          </ac:spMkLst>
        </pc:spChg>
        <pc:spChg chg="mod or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3" creationId="{39097F55-3F55-41CD-BEAC-CD73361B1A0D}"/>
          </ac:spMkLst>
        </pc:spChg>
        <pc:spChg chg="mod or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4" creationId="{F8264C5A-8973-4253-984B-DC09509DBFE9}"/>
          </ac:spMkLst>
        </pc:spChg>
        <pc:spChg chg="mod or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5" creationId="{79E939C6-F4C2-42EB-B7CE-AD780545AB5F}"/>
          </ac:spMkLst>
        </pc:spChg>
        <pc:spChg chg="mod or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6" creationId="{68C75AC4-D1EC-4820-8623-2B9088F8F3AC}"/>
          </ac:spMkLst>
        </pc:spChg>
        <pc:spChg chg="add del mo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7" creationId="{A93ACF3A-7641-68BC-BAB0-1B739DC48256}"/>
          </ac:spMkLst>
        </pc:spChg>
        <pc:spChg chg="add del mo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8" creationId="{7C5BD622-6755-0504-17EB-4867B92F08DD}"/>
          </ac:spMkLst>
        </pc:spChg>
        <pc:spChg chg="add del mo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9" creationId="{63FE1934-63E1-FAE2-1EDB-7985962F4AA1}"/>
          </ac:spMkLst>
        </pc:spChg>
        <pc:spChg chg="add del mo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10" creationId="{FBC373F7-8D1D-E5D3-3B89-0D82C6CA22A1}"/>
          </ac:spMkLst>
        </pc:spChg>
        <pc:spChg chg="add del mo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11" creationId="{DC67BE87-7797-C8E2-A2DA-C23C2597D577}"/>
          </ac:spMkLst>
        </pc:spChg>
      </pc:sldChg>
      <pc:sldChg chg="modSp mod">
        <pc:chgData name="Alfred Asterjadhi" userId="39de57b9-85c0-4fd1-aaac-8ca2b6560ad0" providerId="ADAL" clId="{DB2D5115-02D2-4B87-A0B4-2F3E6DA298F6}" dt="2023-11-13T04:54:07.565" v="837"/>
        <pc:sldMkLst>
          <pc:docMk/>
          <pc:sldMk cId="133168196" sldId="627"/>
        </pc:sldMkLst>
        <pc:spChg chg="mod">
          <ac:chgData name="Alfred Asterjadhi" userId="39de57b9-85c0-4fd1-aaac-8ca2b6560ad0" providerId="ADAL" clId="{DB2D5115-02D2-4B87-A0B4-2F3E6DA298F6}" dt="2023-10-25T14:15:29.872" v="140" actId="20577"/>
          <ac:spMkLst>
            <pc:docMk/>
            <pc:sldMk cId="133168196" sldId="627"/>
            <ac:spMk id="3" creationId="{FAAD670A-AA1B-BBA2-7415-E5F7B9CFCDC1}"/>
          </ac:spMkLst>
        </pc:spChg>
        <pc:spChg chg="mod">
          <ac:chgData name="Alfred Asterjadhi" userId="39de57b9-85c0-4fd1-aaac-8ca2b6560ad0" providerId="ADAL" clId="{DB2D5115-02D2-4B87-A0B4-2F3E6DA298F6}" dt="2023-11-13T04:54:07.565" v="837"/>
          <ac:spMkLst>
            <pc:docMk/>
            <pc:sldMk cId="133168196" sldId="627"/>
            <ac:spMk id="6" creationId="{C5B0FAA3-3712-8737-3D43-74553E60928F}"/>
          </ac:spMkLst>
        </pc:spChg>
      </pc:sldChg>
      <pc:sldChg chg="addSp delSp modSp mod chgLayout">
        <pc:chgData name="Alfred Asterjadhi" userId="39de57b9-85c0-4fd1-aaac-8ca2b6560ad0" providerId="ADAL" clId="{DB2D5115-02D2-4B87-A0B4-2F3E6DA298F6}" dt="2023-11-13T04:55:54.527" v="859" actId="6264"/>
        <pc:sldMkLst>
          <pc:docMk/>
          <pc:sldMk cId="1468595247" sldId="628"/>
        </pc:sldMkLst>
        <pc:spChg chg="mod or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2" creationId="{73568580-F7F3-A4CF-6B2C-66D51CBD6C0C}"/>
          </ac:spMkLst>
        </pc:spChg>
        <pc:spChg chg="mod or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3" creationId="{CA69D466-EAAD-350D-9EAC-0B8818EEECE6}"/>
          </ac:spMkLst>
        </pc:spChg>
        <pc:spChg chg="mod or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4" creationId="{78E1015E-AC49-227E-3847-859409109D30}"/>
          </ac:spMkLst>
        </pc:spChg>
        <pc:spChg chg="mod or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5" creationId="{68803CBD-AD71-3E27-CA46-150C1F52682C}"/>
          </ac:spMkLst>
        </pc:spChg>
        <pc:spChg chg="mod or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6" creationId="{B4759341-0A1E-00BF-CC63-95D870877083}"/>
          </ac:spMkLst>
        </pc:spChg>
        <pc:spChg chg="add del mo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7" creationId="{72126941-4189-BD4A-E95C-C2FCA4EAC5C7}"/>
          </ac:spMkLst>
        </pc:spChg>
        <pc:spChg chg="add del mo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8" creationId="{05050FB4-A327-3C49-1419-C6DF94C5FD62}"/>
          </ac:spMkLst>
        </pc:spChg>
        <pc:spChg chg="add del mo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9" creationId="{6F4018EE-88D8-A06B-C646-098FE03AA861}"/>
          </ac:spMkLst>
        </pc:spChg>
        <pc:spChg chg="add del mo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10" creationId="{59BC0889-E265-EE32-E8FF-0588DD4D7530}"/>
          </ac:spMkLst>
        </pc:spChg>
        <pc:spChg chg="add del mo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11" creationId="{1384A919-577D-E091-6835-D5025A426A69}"/>
          </ac:spMkLst>
        </pc:spChg>
      </pc:sldChg>
      <pc:sldChg chg="addSp delSp modSp mod">
        <pc:chgData name="Alfred Asterjadhi" userId="39de57b9-85c0-4fd1-aaac-8ca2b6560ad0" providerId="ADAL" clId="{DB2D5115-02D2-4B87-A0B4-2F3E6DA298F6}" dt="2023-11-13T04:56:04.503" v="860" actId="114"/>
        <pc:sldMkLst>
          <pc:docMk/>
          <pc:sldMk cId="3501982887" sldId="629"/>
        </pc:sldMkLst>
        <pc:spChg chg="mod">
          <ac:chgData name="Alfred Asterjadhi" userId="39de57b9-85c0-4fd1-aaac-8ca2b6560ad0" providerId="ADAL" clId="{DB2D5115-02D2-4B87-A0B4-2F3E6DA298F6}" dt="2023-11-13T04:56:04.503" v="860" actId="114"/>
          <ac:spMkLst>
            <pc:docMk/>
            <pc:sldMk cId="3501982887" sldId="629"/>
            <ac:spMk id="3" creationId="{7937B230-45C5-488A-074E-DC80C40220DE}"/>
          </ac:spMkLst>
        </pc:spChg>
        <pc:spChg chg="mod">
          <ac:chgData name="Alfred Asterjadhi" userId="39de57b9-85c0-4fd1-aaac-8ca2b6560ad0" providerId="ADAL" clId="{DB2D5115-02D2-4B87-A0B4-2F3E6DA298F6}" dt="2023-11-13T04:54:11.091" v="839"/>
          <ac:spMkLst>
            <pc:docMk/>
            <pc:sldMk cId="3501982887" sldId="629"/>
            <ac:spMk id="6" creationId="{046F4093-0A28-D069-DE75-A98C50B56E8A}"/>
          </ac:spMkLst>
        </pc:spChg>
        <pc:spChg chg="mod">
          <ac:chgData name="Alfred Asterjadhi" userId="39de57b9-85c0-4fd1-aaac-8ca2b6560ad0" providerId="ADAL" clId="{DB2D5115-02D2-4B87-A0B4-2F3E6DA298F6}" dt="2023-10-25T14:17:56.657" v="228" actId="1076"/>
          <ac:spMkLst>
            <pc:docMk/>
            <pc:sldMk cId="3501982887" sldId="629"/>
            <ac:spMk id="11" creationId="{D5EDAE75-46B9-AB39-DE04-3CE8BDA9122E}"/>
          </ac:spMkLst>
        </pc:spChg>
        <pc:spChg chg="mod">
          <ac:chgData name="Alfred Asterjadhi" userId="39de57b9-85c0-4fd1-aaac-8ca2b6560ad0" providerId="ADAL" clId="{DB2D5115-02D2-4B87-A0B4-2F3E6DA298F6}" dt="2023-10-25T14:27:16.363" v="664" actId="14100"/>
          <ac:spMkLst>
            <pc:docMk/>
            <pc:sldMk cId="3501982887" sldId="629"/>
            <ac:spMk id="20" creationId="{89E2F9C9-8F00-6F5A-B14A-766DAF8DE227}"/>
          </ac:spMkLst>
        </pc:spChg>
        <pc:spChg chg="mod">
          <ac:chgData name="Alfred Asterjadhi" userId="39de57b9-85c0-4fd1-aaac-8ca2b6560ad0" providerId="ADAL" clId="{DB2D5115-02D2-4B87-A0B4-2F3E6DA298F6}" dt="2023-10-25T14:26:57.824" v="663" actId="14100"/>
          <ac:spMkLst>
            <pc:docMk/>
            <pc:sldMk cId="3501982887" sldId="629"/>
            <ac:spMk id="21" creationId="{D68ECEA5-5FE6-C946-2B36-BE4A9AC73D54}"/>
          </ac:spMkLst>
        </pc:spChg>
        <pc:spChg chg="add mod">
          <ac:chgData name="Alfred Asterjadhi" userId="39de57b9-85c0-4fd1-aaac-8ca2b6560ad0" providerId="ADAL" clId="{DB2D5115-02D2-4B87-A0B4-2F3E6DA298F6}" dt="2023-10-25T14:25:47.312" v="649" actId="1076"/>
          <ac:spMkLst>
            <pc:docMk/>
            <pc:sldMk cId="3501982887" sldId="629"/>
            <ac:spMk id="22" creationId="{61F2B054-135C-CF4A-9558-82968AF6A823}"/>
          </ac:spMkLst>
        </pc:spChg>
        <pc:spChg chg="add del mod">
          <ac:chgData name="Alfred Asterjadhi" userId="39de57b9-85c0-4fd1-aaac-8ca2b6560ad0" providerId="ADAL" clId="{DB2D5115-02D2-4B87-A0B4-2F3E6DA298F6}" dt="2023-10-25T14:18:23.190" v="237" actId="478"/>
          <ac:spMkLst>
            <pc:docMk/>
            <pc:sldMk cId="3501982887" sldId="629"/>
            <ac:spMk id="23" creationId="{A08D3FB1-B071-7F71-C107-8B2AFC86F197}"/>
          </ac:spMkLst>
        </pc:spChg>
        <pc:cxnChg chg="mod">
          <ac:chgData name="Alfred Asterjadhi" userId="39de57b9-85c0-4fd1-aaac-8ca2b6560ad0" providerId="ADAL" clId="{DB2D5115-02D2-4B87-A0B4-2F3E6DA298F6}" dt="2023-10-25T14:17:58.917" v="229" actId="14100"/>
          <ac:cxnSpMkLst>
            <pc:docMk/>
            <pc:sldMk cId="3501982887" sldId="629"/>
            <ac:cxnSpMk id="14" creationId="{60921308-1414-FFFF-5610-8146B9556636}"/>
          </ac:cxnSpMkLst>
        </pc:cxnChg>
      </pc:sldChg>
      <pc:sldChg chg="modSp mod">
        <pc:chgData name="Alfred Asterjadhi" userId="39de57b9-85c0-4fd1-aaac-8ca2b6560ad0" providerId="ADAL" clId="{DB2D5115-02D2-4B87-A0B4-2F3E6DA298F6}" dt="2023-11-13T04:54:12.746" v="840"/>
        <pc:sldMkLst>
          <pc:docMk/>
          <pc:sldMk cId="2215969173" sldId="630"/>
        </pc:sldMkLst>
        <pc:spChg chg="mod">
          <ac:chgData name="Alfred Asterjadhi" userId="39de57b9-85c0-4fd1-aaac-8ca2b6560ad0" providerId="ADAL" clId="{DB2D5115-02D2-4B87-A0B4-2F3E6DA298F6}" dt="2023-10-25T14:19:40.981" v="259" actId="20577"/>
          <ac:spMkLst>
            <pc:docMk/>
            <pc:sldMk cId="2215969173" sldId="630"/>
            <ac:spMk id="3" creationId="{13B70590-A115-B142-EC63-53D3732D445B}"/>
          </ac:spMkLst>
        </pc:spChg>
        <pc:spChg chg="mod">
          <ac:chgData name="Alfred Asterjadhi" userId="39de57b9-85c0-4fd1-aaac-8ca2b6560ad0" providerId="ADAL" clId="{DB2D5115-02D2-4B87-A0B4-2F3E6DA298F6}" dt="2023-11-13T04:54:12.746" v="840"/>
          <ac:spMkLst>
            <pc:docMk/>
            <pc:sldMk cId="2215969173" sldId="630"/>
            <ac:spMk id="6" creationId="{F6F4AB9D-C768-E6C3-6EA7-F18A27757247}"/>
          </ac:spMkLst>
        </pc:spChg>
      </pc:sldChg>
      <pc:sldChg chg="addSp delSp modSp mod chgLayout">
        <pc:chgData name="Alfred Asterjadhi" userId="39de57b9-85c0-4fd1-aaac-8ca2b6560ad0" providerId="ADAL" clId="{DB2D5115-02D2-4B87-A0B4-2F3E6DA298F6}" dt="2023-11-13T04:54:14.418" v="841"/>
        <pc:sldMkLst>
          <pc:docMk/>
          <pc:sldMk cId="1713999758" sldId="631"/>
        </pc:sldMkLst>
        <pc:spChg chg="mod or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2" creationId="{3D98F848-DAC7-8741-FB5A-D8032920F165}"/>
          </ac:spMkLst>
        </pc:spChg>
        <pc:spChg chg="mod ord">
          <ac:chgData name="Alfred Asterjadhi" userId="39de57b9-85c0-4fd1-aaac-8ca2b6560ad0" providerId="ADAL" clId="{DB2D5115-02D2-4B87-A0B4-2F3E6DA298F6}" dt="2023-10-25T14:21:43.078" v="331" actId="20577"/>
          <ac:spMkLst>
            <pc:docMk/>
            <pc:sldMk cId="1713999758" sldId="631"/>
            <ac:spMk id="3" creationId="{79837A57-61FD-536F-8E15-F2640EF55BA3}"/>
          </ac:spMkLst>
        </pc:spChg>
        <pc:spChg chg="mod or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4" creationId="{477AB5ED-AA74-4B83-2A0F-609A6EEBF747}"/>
          </ac:spMkLst>
        </pc:spChg>
        <pc:spChg chg="mod or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5" creationId="{185094CD-E81E-615E-5D7D-3716EFAAF5AF}"/>
          </ac:spMkLst>
        </pc:spChg>
        <pc:spChg chg="mod ord">
          <ac:chgData name="Alfred Asterjadhi" userId="39de57b9-85c0-4fd1-aaac-8ca2b6560ad0" providerId="ADAL" clId="{DB2D5115-02D2-4B87-A0B4-2F3E6DA298F6}" dt="2023-11-13T04:54:14.418" v="841"/>
          <ac:spMkLst>
            <pc:docMk/>
            <pc:sldMk cId="1713999758" sldId="631"/>
            <ac:spMk id="6" creationId="{6997902A-2FEF-5D1B-7FEA-FCAC88AFFCD1}"/>
          </ac:spMkLst>
        </pc:spChg>
        <pc:spChg chg="add del mo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7" creationId="{7B6ADB6F-A71A-4261-690F-03B8AF5B321C}"/>
          </ac:spMkLst>
        </pc:spChg>
        <pc:spChg chg="add del mo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8" creationId="{D493AF24-9E1C-88C6-DE46-494B0095CA89}"/>
          </ac:spMkLst>
        </pc:spChg>
        <pc:spChg chg="add del mo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9" creationId="{545362EB-9143-C71C-C68E-47C5C64F473E}"/>
          </ac:spMkLst>
        </pc:spChg>
        <pc:spChg chg="add del mo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10" creationId="{632FD44F-07AA-8BC3-1927-EDE9974E0F4E}"/>
          </ac:spMkLst>
        </pc:spChg>
        <pc:spChg chg="add del mo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11" creationId="{A4504909-DE57-AA03-9454-06DF0D3D1AF6}"/>
          </ac:spMkLst>
        </pc:spChg>
      </pc:sldChg>
      <pc:sldChg chg="modSp mod">
        <pc:chgData name="Alfred Asterjadhi" userId="39de57b9-85c0-4fd1-aaac-8ca2b6560ad0" providerId="ADAL" clId="{DB2D5115-02D2-4B87-A0B4-2F3E6DA298F6}" dt="2023-11-13T04:54:26.855" v="847"/>
        <pc:sldMkLst>
          <pc:docMk/>
          <pc:sldMk cId="2226015526" sldId="632"/>
        </pc:sldMkLst>
        <pc:spChg chg="mod">
          <ac:chgData name="Alfred Asterjadhi" userId="39de57b9-85c0-4fd1-aaac-8ca2b6560ad0" providerId="ADAL" clId="{DB2D5115-02D2-4B87-A0B4-2F3E6DA298F6}" dt="2023-11-13T04:54:26.855" v="847"/>
          <ac:spMkLst>
            <pc:docMk/>
            <pc:sldMk cId="2226015526" sldId="632"/>
            <ac:spMk id="6" creationId="{2934ECF3-83D0-6F4C-3148-EE68A8CFD6FD}"/>
          </ac:spMkLst>
        </pc:spChg>
      </pc:sldChg>
      <pc:sldChg chg="addSp delSp modSp new mod chgLayout">
        <pc:chgData name="Alfred Asterjadhi" userId="39de57b9-85c0-4fd1-aaac-8ca2b6560ad0" providerId="ADAL" clId="{DB2D5115-02D2-4B87-A0B4-2F3E6DA298F6}" dt="2023-11-13T04:54:16.289" v="842"/>
        <pc:sldMkLst>
          <pc:docMk/>
          <pc:sldMk cId="2762398695" sldId="633"/>
        </pc:sldMkLst>
        <pc:spChg chg="mod or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2" creationId="{489E5052-57FF-9C2E-9D27-A883061FECEB}"/>
          </ac:spMkLst>
        </pc:spChg>
        <pc:spChg chg="mod or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3" creationId="{57EB0851-A997-DFA1-AAA2-E88090AC557A}"/>
          </ac:spMkLst>
        </pc:spChg>
        <pc:spChg chg="mod or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4" creationId="{B266DE1A-6ADA-F1A7-3568-E45E8F9BDC4C}"/>
          </ac:spMkLst>
        </pc:spChg>
        <pc:spChg chg="mod or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5" creationId="{64AF436D-7AA9-5AB6-7178-52223B6C834F}"/>
          </ac:spMkLst>
        </pc:spChg>
        <pc:spChg chg="mod ord">
          <ac:chgData name="Alfred Asterjadhi" userId="39de57b9-85c0-4fd1-aaac-8ca2b6560ad0" providerId="ADAL" clId="{DB2D5115-02D2-4B87-A0B4-2F3E6DA298F6}" dt="2023-11-13T04:54:16.289" v="842"/>
          <ac:spMkLst>
            <pc:docMk/>
            <pc:sldMk cId="2762398695" sldId="633"/>
            <ac:spMk id="6" creationId="{08AEF7C9-3CE7-09C8-2688-FC83D795D610}"/>
          </ac:spMkLst>
        </pc:spChg>
        <pc:spChg chg="add del mo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7" creationId="{1484BA81-72CE-E1A3-5217-7EC5FE1F72C1}"/>
          </ac:spMkLst>
        </pc:spChg>
        <pc:spChg chg="add del mo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8" creationId="{AE922274-9510-54E2-E58E-80D27683EB08}"/>
          </ac:spMkLst>
        </pc:spChg>
        <pc:spChg chg="add del mo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9" creationId="{C6C39A68-B9FD-480A-68E1-C2A5652D58A0}"/>
          </ac:spMkLst>
        </pc:spChg>
        <pc:spChg chg="add del mo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10" creationId="{7B9A5B0E-70C0-4C79-7F15-68C35136047F}"/>
          </ac:spMkLst>
        </pc:spChg>
        <pc:spChg chg="add del mo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11" creationId="{0BB05712-3841-141B-EBF3-A5CEA8009606}"/>
          </ac:spMkLst>
        </pc:spChg>
      </pc:sldChg>
      <pc:sldChg chg="addSp delSp modSp new mod chgLayout">
        <pc:chgData name="Alfred Asterjadhi" userId="39de57b9-85c0-4fd1-aaac-8ca2b6560ad0" providerId="ADAL" clId="{DB2D5115-02D2-4B87-A0B4-2F3E6DA298F6}" dt="2023-11-13T04:54:19.454" v="843"/>
        <pc:sldMkLst>
          <pc:docMk/>
          <pc:sldMk cId="2995452307" sldId="634"/>
        </pc:sldMkLst>
        <pc:spChg chg="mod or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2" creationId="{F755E70D-C9A4-1D0A-6838-08C03840303E}"/>
          </ac:spMkLst>
        </pc:spChg>
        <pc:spChg chg="mod or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3" creationId="{B605AA21-511A-F4D2-1226-4B5B071B3742}"/>
          </ac:spMkLst>
        </pc:spChg>
        <pc:spChg chg="mod or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4" creationId="{45CC1CE2-782D-EC5B-8DDA-198B803B8E0F}"/>
          </ac:spMkLst>
        </pc:spChg>
        <pc:spChg chg="mod or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5" creationId="{FC797778-8C27-FF85-EDA3-437A03EDE98F}"/>
          </ac:spMkLst>
        </pc:spChg>
        <pc:spChg chg="mod ord">
          <ac:chgData name="Alfred Asterjadhi" userId="39de57b9-85c0-4fd1-aaac-8ca2b6560ad0" providerId="ADAL" clId="{DB2D5115-02D2-4B87-A0B4-2F3E6DA298F6}" dt="2023-11-13T04:54:19.454" v="843"/>
          <ac:spMkLst>
            <pc:docMk/>
            <pc:sldMk cId="2995452307" sldId="634"/>
            <ac:spMk id="6" creationId="{AF7BBF8D-989E-FC21-C2A3-3ADBAAA89583}"/>
          </ac:spMkLst>
        </pc:spChg>
        <pc:spChg chg="add del mo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7" creationId="{6A2393C8-5AB6-03E5-0B90-23C9E93506A6}"/>
          </ac:spMkLst>
        </pc:spChg>
        <pc:spChg chg="add del mo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8" creationId="{377F339C-2B81-7621-1A10-32503AC46920}"/>
          </ac:spMkLst>
        </pc:spChg>
        <pc:spChg chg="add del mo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9" creationId="{81EF00E2-6562-8CD0-9AD8-22613013218A}"/>
          </ac:spMkLst>
        </pc:spChg>
        <pc:spChg chg="add del mo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10" creationId="{909630AE-C32B-7EE5-CF25-601A8A20229B}"/>
          </ac:spMkLst>
        </pc:spChg>
        <pc:spChg chg="add del mo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11" creationId="{A3598784-958B-BC58-B531-6667F1D07AE7}"/>
          </ac:spMkLst>
        </pc:spChg>
      </pc:sldChg>
      <pc:sldChg chg="addSp delSp modSp new mod chgLayout">
        <pc:chgData name="Alfred Asterjadhi" userId="39de57b9-85c0-4fd1-aaac-8ca2b6560ad0" providerId="ADAL" clId="{DB2D5115-02D2-4B87-A0B4-2F3E6DA298F6}" dt="2023-11-13T04:54:21.420" v="844"/>
        <pc:sldMkLst>
          <pc:docMk/>
          <pc:sldMk cId="1816177108" sldId="635"/>
        </pc:sldMkLst>
        <pc:spChg chg="del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2" creationId="{39EC466A-D031-57CF-B2C6-230E83782014}"/>
          </ac:spMkLst>
        </pc:spChg>
        <pc:spChg chg="mod ord">
          <ac:chgData name="Alfred Asterjadhi" userId="39de57b9-85c0-4fd1-aaac-8ca2b6560ad0" providerId="ADAL" clId="{DB2D5115-02D2-4B87-A0B4-2F3E6DA298F6}" dt="2023-11-07T19:41:26.070" v="808" actId="20577"/>
          <ac:spMkLst>
            <pc:docMk/>
            <pc:sldMk cId="1816177108" sldId="635"/>
            <ac:spMk id="3" creationId="{45B93B83-9898-7AAE-E696-42DE37E5A7C8}"/>
          </ac:spMkLst>
        </pc:spChg>
        <pc:spChg chg="mod ord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4" creationId="{4039B10B-F532-45A6-8719-438E5D0DB0C4}"/>
          </ac:spMkLst>
        </pc:spChg>
        <pc:spChg chg="mod ord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5" creationId="{2279447D-C144-4871-CA0A-6669194ECF50}"/>
          </ac:spMkLst>
        </pc:spChg>
        <pc:spChg chg="mod ord">
          <ac:chgData name="Alfred Asterjadhi" userId="39de57b9-85c0-4fd1-aaac-8ca2b6560ad0" providerId="ADAL" clId="{DB2D5115-02D2-4B87-A0B4-2F3E6DA298F6}" dt="2023-11-13T04:54:21.420" v="844"/>
          <ac:spMkLst>
            <pc:docMk/>
            <pc:sldMk cId="1816177108" sldId="635"/>
            <ac:spMk id="6" creationId="{2A257EE8-54D4-9A23-2C65-43D1816C5942}"/>
          </ac:spMkLst>
        </pc:spChg>
        <pc:spChg chg="add del mod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7" creationId="{B25395FB-E67D-2683-E3C3-8ED27E03189C}"/>
          </ac:spMkLst>
        </pc:spChg>
        <pc:spChg chg="add del mod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8" creationId="{4A4AC77B-FA3D-AB12-0A1C-4B69686A981B}"/>
          </ac:spMkLst>
        </pc:spChg>
        <pc:spChg chg="add del mod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9" creationId="{A23C2EB1-3A12-3424-1AC0-2477E11053B2}"/>
          </ac:spMkLst>
        </pc:spChg>
        <pc:spChg chg="add del mod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10" creationId="{9B3FE5FF-0327-3D3E-549B-6EFC8570146E}"/>
          </ac:spMkLst>
        </pc:spChg>
        <pc:spChg chg="add mod ord">
          <ac:chgData name="Alfred Asterjadhi" userId="39de57b9-85c0-4fd1-aaac-8ca2b6560ad0" providerId="ADAL" clId="{DB2D5115-02D2-4B87-A0B4-2F3E6DA298F6}" dt="2023-11-07T19:39:33.191" v="728" actId="20577"/>
          <ac:spMkLst>
            <pc:docMk/>
            <pc:sldMk cId="1816177108" sldId="635"/>
            <ac:spMk id="11" creationId="{B1CF415D-7798-F46E-419E-B9720C00ADD7}"/>
          </ac:spMkLst>
        </pc:spChg>
      </pc:sldChg>
      <pc:sldChg chg="addSp delSp modSp new mod chgLayout">
        <pc:chgData name="Alfred Asterjadhi" userId="39de57b9-85c0-4fd1-aaac-8ca2b6560ad0" providerId="ADAL" clId="{DB2D5115-02D2-4B87-A0B4-2F3E6DA298F6}" dt="2023-11-13T04:54:23.312" v="845"/>
        <pc:sldMkLst>
          <pc:docMk/>
          <pc:sldMk cId="3809613416" sldId="636"/>
        </pc:sldMkLst>
        <pc:spChg chg="mod or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2" creationId="{9EA375C2-7E94-22E6-507D-1B5BD7528158}"/>
          </ac:spMkLst>
        </pc:spChg>
        <pc:spChg chg="mod ord">
          <ac:chgData name="Alfred Asterjadhi" userId="39de57b9-85c0-4fd1-aaac-8ca2b6560ad0" providerId="ADAL" clId="{DB2D5115-02D2-4B87-A0B4-2F3E6DA298F6}" dt="2023-11-07T19:42:02.094" v="817" actId="20577"/>
          <ac:spMkLst>
            <pc:docMk/>
            <pc:sldMk cId="3809613416" sldId="636"/>
            <ac:spMk id="3" creationId="{5C5CCBEA-7F8E-87C6-5453-14D1E7EFE1D0}"/>
          </ac:spMkLst>
        </pc:spChg>
        <pc:spChg chg="mod or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4" creationId="{9B250415-E7D2-5C56-9420-E89BF61C8A25}"/>
          </ac:spMkLst>
        </pc:spChg>
        <pc:spChg chg="mod or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5" creationId="{BE3BC8E5-D12B-FDFD-C2BA-6D01E2F5E21A}"/>
          </ac:spMkLst>
        </pc:spChg>
        <pc:spChg chg="mod ord">
          <ac:chgData name="Alfred Asterjadhi" userId="39de57b9-85c0-4fd1-aaac-8ca2b6560ad0" providerId="ADAL" clId="{DB2D5115-02D2-4B87-A0B4-2F3E6DA298F6}" dt="2023-11-13T04:54:23.312" v="845"/>
          <ac:spMkLst>
            <pc:docMk/>
            <pc:sldMk cId="3809613416" sldId="636"/>
            <ac:spMk id="6" creationId="{89410F3F-6344-4443-2E08-48483DA5BF85}"/>
          </ac:spMkLst>
        </pc:spChg>
        <pc:spChg chg="add del mo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7" creationId="{176425EC-4A9C-4DBA-558D-A620A98D1B70}"/>
          </ac:spMkLst>
        </pc:spChg>
        <pc:spChg chg="add del mo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8" creationId="{206F3507-F9FB-6777-3929-5CDD40CB5E11}"/>
          </ac:spMkLst>
        </pc:spChg>
        <pc:spChg chg="add del mo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9" creationId="{46ED8358-0953-8C39-E031-7A739DA433AC}"/>
          </ac:spMkLst>
        </pc:spChg>
        <pc:spChg chg="add del mo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10" creationId="{7F039AE2-2A6A-9BE9-B784-8CF30963659A}"/>
          </ac:spMkLst>
        </pc:spChg>
        <pc:spChg chg="add del mo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11" creationId="{4A2B6116-60BC-504D-B688-C96C5745B167}"/>
          </ac:spMkLst>
        </pc:spChg>
      </pc:sldChg>
      <pc:sldMasterChg chg="modSp mod">
        <pc:chgData name="Alfred Asterjadhi" userId="39de57b9-85c0-4fd1-aaac-8ca2b6560ad0" providerId="ADAL" clId="{DB2D5115-02D2-4B87-A0B4-2F3E6DA298F6}" dt="2023-11-13T04:54:56.074" v="84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B2D5115-02D2-4B87-A0B4-2F3E6DA298F6}" dt="2023-11-13T04:54:56.074" v="84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A1A21B1-17A0-4E93-87F7-0E0739C6AC68}"/>
    <pc:docChg chg="undo custSel addSld delSld modSld">
      <pc:chgData name="Alfred Asterjadhi" userId="39de57b9-85c0-4fd1-aaac-8ca2b6560ad0" providerId="ADAL" clId="{CA1A21B1-17A0-4E93-87F7-0E0739C6AC68}" dt="2023-10-24T23:14:08.220" v="2684" actId="20577"/>
      <pc:docMkLst>
        <pc:docMk/>
      </pc:docMkLst>
      <pc:sldChg chg="modSp mod">
        <pc:chgData name="Alfred Asterjadhi" userId="39de57b9-85c0-4fd1-aaac-8ca2b6560ad0" providerId="ADAL" clId="{CA1A21B1-17A0-4E93-87F7-0E0739C6AC68}" dt="2023-10-24T19:52:18.193" v="79" actId="20577"/>
        <pc:sldMkLst>
          <pc:docMk/>
          <pc:sldMk cId="1089148663" sldId="270"/>
        </pc:sldMkLst>
        <pc:spChg chg="mod">
          <ac:chgData name="Alfred Asterjadhi" userId="39de57b9-85c0-4fd1-aaac-8ca2b6560ad0" providerId="ADAL" clId="{CA1A21B1-17A0-4E93-87F7-0E0739C6AC68}" dt="2023-10-24T19:51:14.347" v="6" actId="20577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Alfred Asterjadhi" userId="39de57b9-85c0-4fd1-aaac-8ca2b6560ad0" providerId="ADAL" clId="{CA1A21B1-17A0-4E93-87F7-0E0739C6AC68}" dt="2023-10-24T19:52:18.193" v="79" actId="20577"/>
          <ac:spMkLst>
            <pc:docMk/>
            <pc:sldMk cId="1089148663" sldId="270"/>
            <ac:spMk id="7" creationId="{00000000-0000-0000-0000-000000000000}"/>
          </ac:spMkLst>
        </pc:spChg>
        <pc:graphicFrameChg chg="modGraphic">
          <ac:chgData name="Alfred Asterjadhi" userId="39de57b9-85c0-4fd1-aaac-8ca2b6560ad0" providerId="ADAL" clId="{CA1A21B1-17A0-4E93-87F7-0E0739C6AC68}" dt="2023-10-24T19:52:06.904" v="73" actId="20577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addSp delSp modSp mod chgLayout">
        <pc:chgData name="Alfred Asterjadhi" userId="39de57b9-85c0-4fd1-aaac-8ca2b6560ad0" providerId="ADAL" clId="{CA1A21B1-17A0-4E93-87F7-0E0739C6AC68}" dt="2023-10-24T19:56:38.937" v="213" actId="12"/>
        <pc:sldMkLst>
          <pc:docMk/>
          <pc:sldMk cId="2210550840" sldId="277"/>
        </pc:sldMkLst>
        <pc:spChg chg="mod or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2" creationId="{F90D14BB-615D-473B-A06E-CE5AE63C71F7}"/>
          </ac:spMkLst>
        </pc:spChg>
        <pc:spChg chg="mod ord">
          <ac:chgData name="Alfred Asterjadhi" userId="39de57b9-85c0-4fd1-aaac-8ca2b6560ad0" providerId="ADAL" clId="{CA1A21B1-17A0-4E93-87F7-0E0739C6AC68}" dt="2023-10-24T19:56:38.937" v="213" actId="12"/>
          <ac:spMkLst>
            <pc:docMk/>
            <pc:sldMk cId="2210550840" sldId="277"/>
            <ac:spMk id="3" creationId="{7B3046D4-E596-46E3-A611-C286636CFFC5}"/>
          </ac:spMkLst>
        </pc:spChg>
        <pc:spChg chg="mod or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4" creationId="{5F5DAC79-ECC5-4EF2-BD6B-3ED49157E230}"/>
          </ac:spMkLst>
        </pc:spChg>
        <pc:spChg chg="mod or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5" creationId="{BF93D739-2EBA-4459-BD3E-90812D9A7A30}"/>
          </ac:spMkLst>
        </pc:spChg>
        <pc:spChg chg="mod or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6" creationId="{90493212-EBE5-43B3-9ADB-E0579BAA159E}"/>
          </ac:spMkLst>
        </pc:spChg>
        <pc:spChg chg="add del mod">
          <ac:chgData name="Alfred Asterjadhi" userId="39de57b9-85c0-4fd1-aaac-8ca2b6560ad0" providerId="ADAL" clId="{CA1A21B1-17A0-4E93-87F7-0E0739C6AC68}" dt="2023-10-24T19:52:39.198" v="80" actId="6264"/>
          <ac:spMkLst>
            <pc:docMk/>
            <pc:sldMk cId="2210550840" sldId="277"/>
            <ac:spMk id="7" creationId="{D7279C64-08D2-B190-2006-159BC07A563B}"/>
          </ac:spMkLst>
        </pc:spChg>
        <pc:spChg chg="add del mod">
          <ac:chgData name="Alfred Asterjadhi" userId="39de57b9-85c0-4fd1-aaac-8ca2b6560ad0" providerId="ADAL" clId="{CA1A21B1-17A0-4E93-87F7-0E0739C6AC68}" dt="2023-10-24T19:52:39.198" v="80" actId="6264"/>
          <ac:spMkLst>
            <pc:docMk/>
            <pc:sldMk cId="2210550840" sldId="277"/>
            <ac:spMk id="8" creationId="{3F0074EA-A00F-2CF5-C0D5-6B405B16A6A8}"/>
          </ac:spMkLst>
        </pc:spChg>
        <pc:spChg chg="add del mod">
          <ac:chgData name="Alfred Asterjadhi" userId="39de57b9-85c0-4fd1-aaac-8ca2b6560ad0" providerId="ADAL" clId="{CA1A21B1-17A0-4E93-87F7-0E0739C6AC68}" dt="2023-10-24T19:52:39.198" v="80" actId="6264"/>
          <ac:spMkLst>
            <pc:docMk/>
            <pc:sldMk cId="2210550840" sldId="277"/>
            <ac:spMk id="9" creationId="{C8DB232E-D69B-D37B-5052-B1B8486617A7}"/>
          </ac:spMkLst>
        </pc:spChg>
        <pc:spChg chg="add del mod">
          <ac:chgData name="Alfred Asterjadhi" userId="39de57b9-85c0-4fd1-aaac-8ca2b6560ad0" providerId="ADAL" clId="{CA1A21B1-17A0-4E93-87F7-0E0739C6AC68}" dt="2023-10-24T19:52:39.198" v="80" actId="6264"/>
          <ac:spMkLst>
            <pc:docMk/>
            <pc:sldMk cId="2210550840" sldId="277"/>
            <ac:spMk id="10" creationId="{862C9BEF-4CDE-37B8-EA27-E2EF8912AAD7}"/>
          </ac:spMkLst>
        </pc:spChg>
        <pc:spChg chg="add del mod">
          <ac:chgData name="Alfred Asterjadhi" userId="39de57b9-85c0-4fd1-aaac-8ca2b6560ad0" providerId="ADAL" clId="{CA1A21B1-17A0-4E93-87F7-0E0739C6AC68}" dt="2023-10-24T19:52:39.198" v="80" actId="6264"/>
          <ac:spMkLst>
            <pc:docMk/>
            <pc:sldMk cId="2210550840" sldId="277"/>
            <ac:spMk id="11" creationId="{C498B805-D347-16CF-F559-03A9412A81D8}"/>
          </ac:spMkLst>
        </pc:spChg>
        <pc:spChg chg="add del mod">
          <ac:chgData name="Alfred Asterjadhi" userId="39de57b9-85c0-4fd1-aaac-8ca2b6560ad0" providerId="ADAL" clId="{CA1A21B1-17A0-4E93-87F7-0E0739C6AC68}" dt="2023-10-24T19:55:12.842" v="171" actId="6264"/>
          <ac:spMkLst>
            <pc:docMk/>
            <pc:sldMk cId="2210550840" sldId="277"/>
            <ac:spMk id="12" creationId="{6EA28953-6D85-04CE-3DF7-B162CE80D1F2}"/>
          </ac:spMkLst>
        </pc:spChg>
        <pc:spChg chg="add del mod">
          <ac:chgData name="Alfred Asterjadhi" userId="39de57b9-85c0-4fd1-aaac-8ca2b6560ad0" providerId="ADAL" clId="{CA1A21B1-17A0-4E93-87F7-0E0739C6AC68}" dt="2023-10-24T19:55:12.842" v="171" actId="6264"/>
          <ac:spMkLst>
            <pc:docMk/>
            <pc:sldMk cId="2210550840" sldId="277"/>
            <ac:spMk id="13" creationId="{0446B38F-93CA-610D-A6E2-D507A3C972FA}"/>
          </ac:spMkLst>
        </pc:spChg>
        <pc:spChg chg="add del mod">
          <ac:chgData name="Alfred Asterjadhi" userId="39de57b9-85c0-4fd1-aaac-8ca2b6560ad0" providerId="ADAL" clId="{CA1A21B1-17A0-4E93-87F7-0E0739C6AC68}" dt="2023-10-24T19:55:12.842" v="171" actId="6264"/>
          <ac:spMkLst>
            <pc:docMk/>
            <pc:sldMk cId="2210550840" sldId="277"/>
            <ac:spMk id="14" creationId="{E27B0417-1107-7071-B243-C0A4D8780AC0}"/>
          </ac:spMkLst>
        </pc:spChg>
        <pc:spChg chg="add del mod">
          <ac:chgData name="Alfred Asterjadhi" userId="39de57b9-85c0-4fd1-aaac-8ca2b6560ad0" providerId="ADAL" clId="{CA1A21B1-17A0-4E93-87F7-0E0739C6AC68}" dt="2023-10-24T19:55:12.842" v="171" actId="6264"/>
          <ac:spMkLst>
            <pc:docMk/>
            <pc:sldMk cId="2210550840" sldId="277"/>
            <ac:spMk id="15" creationId="{BCB7CF78-F396-1BD4-97D1-75FB04D4E7B9}"/>
          </ac:spMkLst>
        </pc:spChg>
        <pc:spChg chg="add del mod">
          <ac:chgData name="Alfred Asterjadhi" userId="39de57b9-85c0-4fd1-aaac-8ca2b6560ad0" providerId="ADAL" clId="{CA1A21B1-17A0-4E93-87F7-0E0739C6AC68}" dt="2023-10-24T19:55:12.842" v="171" actId="6264"/>
          <ac:spMkLst>
            <pc:docMk/>
            <pc:sldMk cId="2210550840" sldId="277"/>
            <ac:spMk id="16" creationId="{C968BF67-CE3A-807D-871C-67F8D94870B2}"/>
          </ac:spMkLst>
        </pc:spChg>
        <pc:spChg chg="add del mo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17" creationId="{3B3BDA74-6191-8655-5185-B185A31D1E67}"/>
          </ac:spMkLst>
        </pc:spChg>
        <pc:spChg chg="add del mo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18" creationId="{C4851CAA-5ADB-292C-E129-ED93B8F998FE}"/>
          </ac:spMkLst>
        </pc:spChg>
        <pc:spChg chg="add del mo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19" creationId="{6D3A2FC6-CD3C-4CF2-426F-58BC84B4B0A0}"/>
          </ac:spMkLst>
        </pc:spChg>
        <pc:spChg chg="add del mo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20" creationId="{191A842A-A279-B50F-0564-BEF6CDE5D44C}"/>
          </ac:spMkLst>
        </pc:spChg>
        <pc:spChg chg="add del mo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21" creationId="{2ED69F24-62B4-11A0-09AE-5215B39D08CE}"/>
          </ac:spMkLst>
        </pc:spChg>
      </pc:sldChg>
      <pc:sldChg chg="modSp mod">
        <pc:chgData name="Alfred Asterjadhi" userId="39de57b9-85c0-4fd1-aaac-8ca2b6560ad0" providerId="ADAL" clId="{CA1A21B1-17A0-4E93-87F7-0E0739C6AC68}" dt="2023-10-24T23:11:50.847" v="2615" actId="20577"/>
        <pc:sldMkLst>
          <pc:docMk/>
          <pc:sldMk cId="1871639731" sldId="278"/>
        </pc:sldMkLst>
        <pc:spChg chg="mod">
          <ac:chgData name="Alfred Asterjadhi" userId="39de57b9-85c0-4fd1-aaac-8ca2b6560ad0" providerId="ADAL" clId="{CA1A21B1-17A0-4E93-87F7-0E0739C6AC68}" dt="2023-10-24T20:09:46.898" v="704" actId="20577"/>
          <ac:spMkLst>
            <pc:docMk/>
            <pc:sldMk cId="1871639731" sldId="278"/>
            <ac:spMk id="2" creationId="{8C1BE5C5-F1EE-4B8A-861A-6965CCDBB36F}"/>
          </ac:spMkLst>
        </pc:spChg>
        <pc:spChg chg="mod">
          <ac:chgData name="Alfred Asterjadhi" userId="39de57b9-85c0-4fd1-aaac-8ca2b6560ad0" providerId="ADAL" clId="{CA1A21B1-17A0-4E93-87F7-0E0739C6AC68}" dt="2023-10-24T23:11:50.847" v="2615" actId="20577"/>
          <ac:spMkLst>
            <pc:docMk/>
            <pc:sldMk cId="1871639731" sldId="278"/>
            <ac:spMk id="3" creationId="{39097F55-3F55-41CD-BEAC-CD73361B1A0D}"/>
          </ac:spMkLst>
        </pc:spChg>
        <pc:spChg chg="mod">
          <ac:chgData name="Alfred Asterjadhi" userId="39de57b9-85c0-4fd1-aaac-8ca2b6560ad0" providerId="ADAL" clId="{CA1A21B1-17A0-4E93-87F7-0E0739C6AC68}" dt="2023-10-24T19:51:21.465" v="8"/>
          <ac:spMkLst>
            <pc:docMk/>
            <pc:sldMk cId="1871639731" sldId="278"/>
            <ac:spMk id="6" creationId="{68C75AC4-D1EC-4820-8623-2B9088F8F3AC}"/>
          </ac:spMkLst>
        </pc:spChg>
        <pc:spChg chg="mod">
          <ac:chgData name="Alfred Asterjadhi" userId="39de57b9-85c0-4fd1-aaac-8ca2b6560ad0" providerId="ADAL" clId="{CA1A21B1-17A0-4E93-87F7-0E0739C6AC68}" dt="2023-10-24T23:08:57.483" v="2349" actId="20577"/>
          <ac:spMkLst>
            <pc:docMk/>
            <pc:sldMk cId="1871639731" sldId="278"/>
            <ac:spMk id="27" creationId="{FF5D3E97-BE77-84CB-A774-A9F5DE43765F}"/>
          </ac:spMkLst>
        </pc:spChg>
        <pc:spChg chg="mod">
          <ac:chgData name="Alfred Asterjadhi" userId="39de57b9-85c0-4fd1-aaac-8ca2b6560ad0" providerId="ADAL" clId="{CA1A21B1-17A0-4E93-87F7-0E0739C6AC68}" dt="2023-10-24T23:09:00.672" v="2352" actId="20577"/>
          <ac:spMkLst>
            <pc:docMk/>
            <pc:sldMk cId="1871639731" sldId="278"/>
            <ac:spMk id="28" creationId="{8B89EEEB-AE48-0185-C606-0549E66F0A10}"/>
          </ac:spMkLst>
        </pc:spChg>
        <pc:spChg chg="mod">
          <ac:chgData name="Alfred Asterjadhi" userId="39de57b9-85c0-4fd1-aaac-8ca2b6560ad0" providerId="ADAL" clId="{CA1A21B1-17A0-4E93-87F7-0E0739C6AC68}" dt="2023-10-24T23:10:17.753" v="2482" actId="20577"/>
          <ac:spMkLst>
            <pc:docMk/>
            <pc:sldMk cId="1871639731" sldId="278"/>
            <ac:spMk id="41" creationId="{B65CAC80-5BA4-726E-C24C-332CAC7FA655}"/>
          </ac:spMkLst>
        </pc:spChg>
        <pc:spChg chg="mod">
          <ac:chgData name="Alfred Asterjadhi" userId="39de57b9-85c0-4fd1-aaac-8ca2b6560ad0" providerId="ADAL" clId="{CA1A21B1-17A0-4E93-87F7-0E0739C6AC68}" dt="2023-10-24T23:10:21.584" v="2485" actId="20577"/>
          <ac:spMkLst>
            <pc:docMk/>
            <pc:sldMk cId="1871639731" sldId="278"/>
            <ac:spMk id="54" creationId="{AB854651-7B23-07D9-7735-0F8DCABB13FB}"/>
          </ac:spMkLst>
        </pc:spChg>
      </pc:sldChg>
      <pc:sldChg chg="addSp delSp modSp mod chgLayout">
        <pc:chgData name="Alfred Asterjadhi" userId="39de57b9-85c0-4fd1-aaac-8ca2b6560ad0" providerId="ADAL" clId="{CA1A21B1-17A0-4E93-87F7-0E0739C6AC68}" dt="2023-10-24T23:10:58.282" v="2493" actId="404"/>
        <pc:sldMkLst>
          <pc:docMk/>
          <pc:sldMk cId="1685593435" sldId="626"/>
        </pc:sldMkLst>
        <pc:spChg chg="mod ord">
          <ac:chgData name="Alfred Asterjadhi" userId="39de57b9-85c0-4fd1-aaac-8ca2b6560ad0" providerId="ADAL" clId="{CA1A21B1-17A0-4E93-87F7-0E0739C6AC68}" dt="2023-10-24T20:09:57.229" v="728" actId="20577"/>
          <ac:spMkLst>
            <pc:docMk/>
            <pc:sldMk cId="1685593435" sldId="626"/>
            <ac:spMk id="2" creationId="{8C1BE5C5-F1EE-4B8A-861A-6965CCDBB36F}"/>
          </ac:spMkLst>
        </pc:spChg>
        <pc:spChg chg="mod ord">
          <ac:chgData name="Alfred Asterjadhi" userId="39de57b9-85c0-4fd1-aaac-8ca2b6560ad0" providerId="ADAL" clId="{CA1A21B1-17A0-4E93-87F7-0E0739C6AC68}" dt="2023-10-24T23:10:58.282" v="2493" actId="404"/>
          <ac:spMkLst>
            <pc:docMk/>
            <pc:sldMk cId="1685593435" sldId="626"/>
            <ac:spMk id="3" creationId="{39097F55-3F55-41CD-BEAC-CD73361B1A0D}"/>
          </ac:spMkLst>
        </pc:spChg>
        <pc:spChg chg="mod or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4" creationId="{F8264C5A-8973-4253-984B-DC09509DBFE9}"/>
          </ac:spMkLst>
        </pc:spChg>
        <pc:spChg chg="mod or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5" creationId="{79E939C6-F4C2-42EB-B7CE-AD780545AB5F}"/>
          </ac:spMkLst>
        </pc:spChg>
        <pc:spChg chg="mod or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6" creationId="{68C75AC4-D1EC-4820-8623-2B9088F8F3AC}"/>
          </ac:spMkLst>
        </pc:spChg>
        <pc:spChg chg="add del mo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7" creationId="{7FB74030-038D-B55D-05CF-98F0803FF9EE}"/>
          </ac:spMkLst>
        </pc:spChg>
        <pc:spChg chg="add del mo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8" creationId="{63055996-CCCB-9E73-A0B4-904B21DA1385}"/>
          </ac:spMkLst>
        </pc:spChg>
        <pc:spChg chg="add del mo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9" creationId="{0F588341-EC63-5767-DF04-2D91D0AE7B82}"/>
          </ac:spMkLst>
        </pc:spChg>
        <pc:spChg chg="add del mo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10" creationId="{F20056C7-CF18-1106-DA9F-19DA798C6483}"/>
          </ac:spMkLst>
        </pc:spChg>
        <pc:spChg chg="add del mo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11" creationId="{775CCBC3-5E6C-898E-3A96-EF67E6C57260}"/>
          </ac:spMkLst>
        </pc:spChg>
      </pc:sldChg>
      <pc:sldChg chg="addSp delSp modSp mod chgLayout">
        <pc:chgData name="Alfred Asterjadhi" userId="39de57b9-85c0-4fd1-aaac-8ca2b6560ad0" providerId="ADAL" clId="{CA1A21B1-17A0-4E93-87F7-0E0739C6AC68}" dt="2023-10-24T20:12:05.147" v="837" actId="6264"/>
        <pc:sldMkLst>
          <pc:docMk/>
          <pc:sldMk cId="133168196" sldId="627"/>
        </pc:sldMkLst>
        <pc:spChg chg="mod or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2" creationId="{5A9A5AE0-4AAE-A766-E408-B5F90088F555}"/>
          </ac:spMkLst>
        </pc:spChg>
        <pc:spChg chg="mod or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3" creationId="{FAAD670A-AA1B-BBA2-7415-E5F7B9CFCDC1}"/>
          </ac:spMkLst>
        </pc:spChg>
        <pc:spChg chg="mod or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4" creationId="{4A75A901-6238-FC25-5FD9-D5CA5592D96A}"/>
          </ac:spMkLst>
        </pc:spChg>
        <pc:spChg chg="mod or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5" creationId="{6EA62AA6-65D7-E41A-9EE2-51722748BFD4}"/>
          </ac:spMkLst>
        </pc:spChg>
        <pc:spChg chg="mod or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6" creationId="{C5B0FAA3-3712-8737-3D43-74553E60928F}"/>
          </ac:spMkLst>
        </pc:spChg>
        <pc:spChg chg="add del mod">
          <ac:chgData name="Alfred Asterjadhi" userId="39de57b9-85c0-4fd1-aaac-8ca2b6560ad0" providerId="ADAL" clId="{CA1A21B1-17A0-4E93-87F7-0E0739C6AC68}" dt="2023-10-24T20:12:04.032" v="836" actId="6264"/>
          <ac:spMkLst>
            <pc:docMk/>
            <pc:sldMk cId="133168196" sldId="627"/>
            <ac:spMk id="7" creationId="{DC3B0B33-8A2D-2A89-55E4-27173F249BC4}"/>
          </ac:spMkLst>
        </pc:spChg>
        <pc:spChg chg="add del mod">
          <ac:chgData name="Alfred Asterjadhi" userId="39de57b9-85c0-4fd1-aaac-8ca2b6560ad0" providerId="ADAL" clId="{CA1A21B1-17A0-4E93-87F7-0E0739C6AC68}" dt="2023-10-24T20:12:04.032" v="836" actId="6264"/>
          <ac:spMkLst>
            <pc:docMk/>
            <pc:sldMk cId="133168196" sldId="627"/>
            <ac:spMk id="8" creationId="{49EAF359-BE40-D4BD-DE60-24AF9A3A626A}"/>
          </ac:spMkLst>
        </pc:spChg>
        <pc:spChg chg="add del mod">
          <ac:chgData name="Alfred Asterjadhi" userId="39de57b9-85c0-4fd1-aaac-8ca2b6560ad0" providerId="ADAL" clId="{CA1A21B1-17A0-4E93-87F7-0E0739C6AC68}" dt="2023-10-24T20:12:04.032" v="836" actId="6264"/>
          <ac:spMkLst>
            <pc:docMk/>
            <pc:sldMk cId="133168196" sldId="627"/>
            <ac:spMk id="9" creationId="{A49CB512-9F47-632D-CD2E-2BA68C40D90A}"/>
          </ac:spMkLst>
        </pc:spChg>
        <pc:spChg chg="add del mod">
          <ac:chgData name="Alfred Asterjadhi" userId="39de57b9-85c0-4fd1-aaac-8ca2b6560ad0" providerId="ADAL" clId="{CA1A21B1-17A0-4E93-87F7-0E0739C6AC68}" dt="2023-10-24T20:12:04.032" v="836" actId="6264"/>
          <ac:spMkLst>
            <pc:docMk/>
            <pc:sldMk cId="133168196" sldId="627"/>
            <ac:spMk id="10" creationId="{BEBACD90-ABD4-C295-24E2-62543A4ED1FA}"/>
          </ac:spMkLst>
        </pc:spChg>
        <pc:spChg chg="add del mod">
          <ac:chgData name="Alfred Asterjadhi" userId="39de57b9-85c0-4fd1-aaac-8ca2b6560ad0" providerId="ADAL" clId="{CA1A21B1-17A0-4E93-87F7-0E0739C6AC68}" dt="2023-10-24T20:12:04.032" v="836" actId="6264"/>
          <ac:spMkLst>
            <pc:docMk/>
            <pc:sldMk cId="133168196" sldId="627"/>
            <ac:spMk id="11" creationId="{00B5B212-0B5C-5FD0-02AF-71EE06238482}"/>
          </ac:spMkLst>
        </pc:spChg>
        <pc:spChg chg="add del mo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12" creationId="{837703F8-F86E-F865-9176-9B39CF7CDD1B}"/>
          </ac:spMkLst>
        </pc:spChg>
        <pc:spChg chg="add del mo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13" creationId="{61F6A92B-9299-D9C5-4DF8-56D2A978A2BB}"/>
          </ac:spMkLst>
        </pc:spChg>
        <pc:spChg chg="add del mo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14" creationId="{BA686E44-FEC5-EA84-F181-E833AF58E507}"/>
          </ac:spMkLst>
        </pc:spChg>
        <pc:spChg chg="add del mo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15" creationId="{FE4B1FAD-65A8-428A-797F-90F958CA543F}"/>
          </ac:spMkLst>
        </pc:spChg>
        <pc:spChg chg="add del mo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16" creationId="{723C1038-16CB-F157-E32E-F5F05A60BE8B}"/>
          </ac:spMkLst>
        </pc:spChg>
      </pc:sldChg>
      <pc:sldChg chg="modSp mod">
        <pc:chgData name="Alfred Asterjadhi" userId="39de57b9-85c0-4fd1-aaac-8ca2b6560ad0" providerId="ADAL" clId="{CA1A21B1-17A0-4E93-87F7-0E0739C6AC68}" dt="2023-10-24T20:12:37.694" v="848" actId="404"/>
        <pc:sldMkLst>
          <pc:docMk/>
          <pc:sldMk cId="1468595247" sldId="628"/>
        </pc:sldMkLst>
        <pc:spChg chg="mod">
          <ac:chgData name="Alfred Asterjadhi" userId="39de57b9-85c0-4fd1-aaac-8ca2b6560ad0" providerId="ADAL" clId="{CA1A21B1-17A0-4E93-87F7-0E0739C6AC68}" dt="2023-10-24T20:12:20.475" v="846" actId="20577"/>
          <ac:spMkLst>
            <pc:docMk/>
            <pc:sldMk cId="1468595247" sldId="628"/>
            <ac:spMk id="2" creationId="{73568580-F7F3-A4CF-6B2C-66D51CBD6C0C}"/>
          </ac:spMkLst>
        </pc:spChg>
        <pc:spChg chg="mod">
          <ac:chgData name="Alfred Asterjadhi" userId="39de57b9-85c0-4fd1-aaac-8ca2b6560ad0" providerId="ADAL" clId="{CA1A21B1-17A0-4E93-87F7-0E0739C6AC68}" dt="2023-10-24T20:12:37.694" v="848" actId="404"/>
          <ac:spMkLst>
            <pc:docMk/>
            <pc:sldMk cId="1468595247" sldId="628"/>
            <ac:spMk id="3" creationId="{CA69D466-EAAD-350D-9EAC-0B8818EEECE6}"/>
          </ac:spMkLst>
        </pc:spChg>
        <pc:spChg chg="mod">
          <ac:chgData name="Alfred Asterjadhi" userId="39de57b9-85c0-4fd1-aaac-8ca2b6560ad0" providerId="ADAL" clId="{CA1A21B1-17A0-4E93-87F7-0E0739C6AC68}" dt="2023-10-24T19:51:27.285" v="11"/>
          <ac:spMkLst>
            <pc:docMk/>
            <pc:sldMk cId="1468595247" sldId="628"/>
            <ac:spMk id="6" creationId="{B4759341-0A1E-00BF-CC63-95D870877083}"/>
          </ac:spMkLst>
        </pc:spChg>
      </pc:sldChg>
      <pc:sldChg chg="addSp delSp modSp mod chgLayout">
        <pc:chgData name="Alfred Asterjadhi" userId="39de57b9-85c0-4fd1-aaac-8ca2b6560ad0" providerId="ADAL" clId="{CA1A21B1-17A0-4E93-87F7-0E0739C6AC68}" dt="2023-10-24T23:12:46.899" v="2636" actId="1036"/>
        <pc:sldMkLst>
          <pc:docMk/>
          <pc:sldMk cId="3501982887" sldId="629"/>
        </pc:sldMkLst>
        <pc:spChg chg="mod or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2" creationId="{23CF937A-FA9D-9EA1-298F-1FA6933B47AE}"/>
          </ac:spMkLst>
        </pc:spChg>
        <pc:spChg chg="mod ord">
          <ac:chgData name="Alfred Asterjadhi" userId="39de57b9-85c0-4fd1-aaac-8ca2b6560ad0" providerId="ADAL" clId="{CA1A21B1-17A0-4E93-87F7-0E0739C6AC68}" dt="2023-10-24T23:12:36.217" v="2634" actId="20577"/>
          <ac:spMkLst>
            <pc:docMk/>
            <pc:sldMk cId="3501982887" sldId="629"/>
            <ac:spMk id="3" creationId="{7937B230-45C5-488A-074E-DC80C40220DE}"/>
          </ac:spMkLst>
        </pc:spChg>
        <pc:spChg chg="mod or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4" creationId="{090B4F9E-7694-0E46-19C5-C33EF17A540A}"/>
          </ac:spMkLst>
        </pc:spChg>
        <pc:spChg chg="mod or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5" creationId="{DAFE6085-8737-62DE-E3B8-11EA989ED33E}"/>
          </ac:spMkLst>
        </pc:spChg>
        <pc:spChg chg="mod or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6" creationId="{046F4093-0A28-D069-DE75-A98C50B56E8A}"/>
          </ac:spMkLst>
        </pc:spChg>
        <pc:spChg chg="mod">
          <ac:chgData name="Alfred Asterjadhi" userId="39de57b9-85c0-4fd1-aaac-8ca2b6560ad0" providerId="ADAL" clId="{CA1A21B1-17A0-4E93-87F7-0E0739C6AC68}" dt="2023-10-24T20:15:48.456" v="945" actId="1076"/>
          <ac:spMkLst>
            <pc:docMk/>
            <pc:sldMk cId="3501982887" sldId="629"/>
            <ac:spMk id="11" creationId="{D5EDAE75-46B9-AB39-DE04-3CE8BDA9122E}"/>
          </ac:spMkLst>
        </pc:spChg>
        <pc:spChg chg="mod">
          <ac:chgData name="Alfred Asterjadhi" userId="39de57b9-85c0-4fd1-aaac-8ca2b6560ad0" providerId="ADAL" clId="{CA1A21B1-17A0-4E93-87F7-0E0739C6AC68}" dt="2023-10-24T23:12:07.863" v="2621" actId="20577"/>
          <ac:spMkLst>
            <pc:docMk/>
            <pc:sldMk cId="3501982887" sldId="629"/>
            <ac:spMk id="12" creationId="{6CBD90DE-A13E-6301-920F-60981C58F70A}"/>
          </ac:spMkLst>
        </pc:spChg>
        <pc:spChg chg="mod">
          <ac:chgData name="Alfred Asterjadhi" userId="39de57b9-85c0-4fd1-aaac-8ca2b6560ad0" providerId="ADAL" clId="{CA1A21B1-17A0-4E93-87F7-0E0739C6AC68}" dt="2023-10-24T23:12:05.245" v="2618" actId="20577"/>
          <ac:spMkLst>
            <pc:docMk/>
            <pc:sldMk cId="3501982887" sldId="629"/>
            <ac:spMk id="15" creationId="{C6EAD896-7720-6A67-BB06-B4E47E2D8929}"/>
          </ac:spMkLst>
        </pc:spChg>
        <pc:spChg chg="mod">
          <ac:chgData name="Alfred Asterjadhi" userId="39de57b9-85c0-4fd1-aaac-8ca2b6560ad0" providerId="ADAL" clId="{CA1A21B1-17A0-4E93-87F7-0E0739C6AC68}" dt="2023-10-24T23:12:10.995" v="2624" actId="20577"/>
          <ac:spMkLst>
            <pc:docMk/>
            <pc:sldMk cId="3501982887" sldId="629"/>
            <ac:spMk id="18" creationId="{C518F0FF-8FEB-9D2A-8EBC-D3859132B287}"/>
          </ac:spMkLst>
        </pc:spChg>
        <pc:spChg chg="mod">
          <ac:chgData name="Alfred Asterjadhi" userId="39de57b9-85c0-4fd1-aaac-8ca2b6560ad0" providerId="ADAL" clId="{CA1A21B1-17A0-4E93-87F7-0E0739C6AC68}" dt="2023-10-24T23:12:46.899" v="2636" actId="1036"/>
          <ac:spMkLst>
            <pc:docMk/>
            <pc:sldMk cId="3501982887" sldId="629"/>
            <ac:spMk id="20" creationId="{89E2F9C9-8F00-6F5A-B14A-766DAF8DE227}"/>
          </ac:spMkLst>
        </pc:spChg>
        <pc:spChg chg="mod">
          <ac:chgData name="Alfred Asterjadhi" userId="39de57b9-85c0-4fd1-aaac-8ca2b6560ad0" providerId="ADAL" clId="{CA1A21B1-17A0-4E93-87F7-0E0739C6AC68}" dt="2023-10-24T23:12:46.899" v="2636" actId="1036"/>
          <ac:spMkLst>
            <pc:docMk/>
            <pc:sldMk cId="3501982887" sldId="629"/>
            <ac:spMk id="21" creationId="{D68ECEA5-5FE6-C946-2B36-BE4A9AC73D54}"/>
          </ac:spMkLst>
        </pc:spChg>
        <pc:spChg chg="add del mo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22" creationId="{F3CFD0E8-621F-45B4-FF62-A2756A2B9439}"/>
          </ac:spMkLst>
        </pc:spChg>
        <pc:spChg chg="add del mo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23" creationId="{422A5D74-5F82-9539-7F9D-0F515DD8C33F}"/>
          </ac:spMkLst>
        </pc:spChg>
        <pc:spChg chg="add del mo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24" creationId="{212150E1-9F76-3860-FB56-5BE3B016F4B7}"/>
          </ac:spMkLst>
        </pc:spChg>
        <pc:spChg chg="add del mo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25" creationId="{50068A39-022B-C14F-A7F4-5D6799D1DBD6}"/>
          </ac:spMkLst>
        </pc:spChg>
        <pc:spChg chg="add del mo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26" creationId="{33A81091-6AA5-186F-277C-8A7A5700D02B}"/>
          </ac:spMkLst>
        </pc:spChg>
        <pc:grpChg chg="mod">
          <ac:chgData name="Alfred Asterjadhi" userId="39de57b9-85c0-4fd1-aaac-8ca2b6560ad0" providerId="ADAL" clId="{CA1A21B1-17A0-4E93-87F7-0E0739C6AC68}" dt="2023-10-24T23:12:46.899" v="2636" actId="1036"/>
          <ac:grpSpMkLst>
            <pc:docMk/>
            <pc:sldMk cId="3501982887" sldId="629"/>
            <ac:grpSpMk id="7" creationId="{E080BA84-ABD1-22DF-EE5A-AFF7E6547CE6}"/>
          </ac:grpSpMkLst>
        </pc:grpChg>
      </pc:sldChg>
      <pc:sldChg chg="addSp delSp modSp mod chgLayout">
        <pc:chgData name="Alfred Asterjadhi" userId="39de57b9-85c0-4fd1-aaac-8ca2b6560ad0" providerId="ADAL" clId="{CA1A21B1-17A0-4E93-87F7-0E0739C6AC68}" dt="2023-10-24T23:13:53.986" v="2668" actId="20577"/>
        <pc:sldMkLst>
          <pc:docMk/>
          <pc:sldMk cId="2215969173" sldId="630"/>
        </pc:sldMkLst>
        <pc:spChg chg="mod or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2" creationId="{7468199B-7BE2-8E89-89C3-6D65B7EDE0AF}"/>
          </ac:spMkLst>
        </pc:spChg>
        <pc:spChg chg="mod ord">
          <ac:chgData name="Alfred Asterjadhi" userId="39de57b9-85c0-4fd1-aaac-8ca2b6560ad0" providerId="ADAL" clId="{CA1A21B1-17A0-4E93-87F7-0E0739C6AC68}" dt="2023-10-24T23:13:53.986" v="2668" actId="20577"/>
          <ac:spMkLst>
            <pc:docMk/>
            <pc:sldMk cId="2215969173" sldId="630"/>
            <ac:spMk id="3" creationId="{13B70590-A115-B142-EC63-53D3732D445B}"/>
          </ac:spMkLst>
        </pc:spChg>
        <pc:spChg chg="mod or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4" creationId="{AF55B4E7-9622-BE57-7D6C-6153068C1871}"/>
          </ac:spMkLst>
        </pc:spChg>
        <pc:spChg chg="mod or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5" creationId="{5EF19A16-0230-A143-D45F-924A9D2E94B3}"/>
          </ac:spMkLst>
        </pc:spChg>
        <pc:spChg chg="mod or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6" creationId="{F6F4AB9D-C768-E6C3-6EA7-F18A27757247}"/>
          </ac:spMkLst>
        </pc:spChg>
        <pc:spChg chg="add del mod">
          <ac:chgData name="Alfred Asterjadhi" userId="39de57b9-85c0-4fd1-aaac-8ca2b6560ad0" providerId="ADAL" clId="{CA1A21B1-17A0-4E93-87F7-0E0739C6AC68}" dt="2023-10-24T20:17:10.842" v="1001" actId="6264"/>
          <ac:spMkLst>
            <pc:docMk/>
            <pc:sldMk cId="2215969173" sldId="630"/>
            <ac:spMk id="7" creationId="{078D8BB6-04E9-22FE-A375-11CEA1D21BF0}"/>
          </ac:spMkLst>
        </pc:spChg>
        <pc:spChg chg="add del mod">
          <ac:chgData name="Alfred Asterjadhi" userId="39de57b9-85c0-4fd1-aaac-8ca2b6560ad0" providerId="ADAL" clId="{CA1A21B1-17A0-4E93-87F7-0E0739C6AC68}" dt="2023-10-24T20:17:10.842" v="1001" actId="6264"/>
          <ac:spMkLst>
            <pc:docMk/>
            <pc:sldMk cId="2215969173" sldId="630"/>
            <ac:spMk id="8" creationId="{C5478D47-A50A-677C-66DA-84E1E7B97220}"/>
          </ac:spMkLst>
        </pc:spChg>
        <pc:spChg chg="add del mod">
          <ac:chgData name="Alfred Asterjadhi" userId="39de57b9-85c0-4fd1-aaac-8ca2b6560ad0" providerId="ADAL" clId="{CA1A21B1-17A0-4E93-87F7-0E0739C6AC68}" dt="2023-10-24T20:17:10.842" v="1001" actId="6264"/>
          <ac:spMkLst>
            <pc:docMk/>
            <pc:sldMk cId="2215969173" sldId="630"/>
            <ac:spMk id="9" creationId="{91A33A70-2884-36A5-28DF-CAEEB86A2DD6}"/>
          </ac:spMkLst>
        </pc:spChg>
        <pc:spChg chg="add del mod">
          <ac:chgData name="Alfred Asterjadhi" userId="39de57b9-85c0-4fd1-aaac-8ca2b6560ad0" providerId="ADAL" clId="{CA1A21B1-17A0-4E93-87F7-0E0739C6AC68}" dt="2023-10-24T20:17:10.842" v="1001" actId="6264"/>
          <ac:spMkLst>
            <pc:docMk/>
            <pc:sldMk cId="2215969173" sldId="630"/>
            <ac:spMk id="10" creationId="{43971A8C-E287-42EE-83C9-C4B3FABE4B13}"/>
          </ac:spMkLst>
        </pc:spChg>
        <pc:spChg chg="add del mod">
          <ac:chgData name="Alfred Asterjadhi" userId="39de57b9-85c0-4fd1-aaac-8ca2b6560ad0" providerId="ADAL" clId="{CA1A21B1-17A0-4E93-87F7-0E0739C6AC68}" dt="2023-10-24T20:17:10.842" v="1001" actId="6264"/>
          <ac:spMkLst>
            <pc:docMk/>
            <pc:sldMk cId="2215969173" sldId="630"/>
            <ac:spMk id="11" creationId="{ECEECEAD-BB74-67EC-4CE5-A728B5AAD451}"/>
          </ac:spMkLst>
        </pc:spChg>
        <pc:spChg chg="add del mo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12" creationId="{9FA4A202-43A0-7884-1F30-25C672C75301}"/>
          </ac:spMkLst>
        </pc:spChg>
        <pc:spChg chg="add del mo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13" creationId="{AA9D137F-E1BD-17ED-81EE-2F6FAA55BD2A}"/>
          </ac:spMkLst>
        </pc:spChg>
        <pc:spChg chg="add del mo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14" creationId="{DE44FEAD-A77C-6BE8-1785-440E269DF241}"/>
          </ac:spMkLst>
        </pc:spChg>
        <pc:spChg chg="add del mo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15" creationId="{35E9A023-1D94-4DC8-B5E4-332E1C21A5C5}"/>
          </ac:spMkLst>
        </pc:spChg>
        <pc:spChg chg="add del mo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16" creationId="{5494FCD7-00BC-AED5-0347-3438A1DC82DE}"/>
          </ac:spMkLst>
        </pc:spChg>
      </pc:sldChg>
      <pc:sldChg chg="addSp delSp modSp new mod chgLayout">
        <pc:chgData name="Alfred Asterjadhi" userId="39de57b9-85c0-4fd1-aaac-8ca2b6560ad0" providerId="ADAL" clId="{CA1A21B1-17A0-4E93-87F7-0E0739C6AC68}" dt="2023-10-24T20:28:17.739" v="2346" actId="6549"/>
        <pc:sldMkLst>
          <pc:docMk/>
          <pc:sldMk cId="1713999758" sldId="631"/>
        </pc:sldMkLst>
        <pc:spChg chg="mod or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2" creationId="{3D98F848-DAC7-8741-FB5A-D8032920F165}"/>
          </ac:spMkLst>
        </pc:spChg>
        <pc:spChg chg="mod ord">
          <ac:chgData name="Alfred Asterjadhi" userId="39de57b9-85c0-4fd1-aaac-8ca2b6560ad0" providerId="ADAL" clId="{CA1A21B1-17A0-4E93-87F7-0E0739C6AC68}" dt="2023-10-24T20:28:12.039" v="2344" actId="20577"/>
          <ac:spMkLst>
            <pc:docMk/>
            <pc:sldMk cId="1713999758" sldId="631"/>
            <ac:spMk id="3" creationId="{79837A57-61FD-536F-8E15-F2640EF55BA3}"/>
          </ac:spMkLst>
        </pc:spChg>
        <pc:spChg chg="mod or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4" creationId="{477AB5ED-AA74-4B83-2A0F-609A6EEBF747}"/>
          </ac:spMkLst>
        </pc:spChg>
        <pc:spChg chg="mod or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5" creationId="{185094CD-E81E-615E-5D7D-3716EFAAF5AF}"/>
          </ac:spMkLst>
        </pc:spChg>
        <pc:spChg chg="mod ord">
          <ac:chgData name="Alfred Asterjadhi" userId="39de57b9-85c0-4fd1-aaac-8ca2b6560ad0" providerId="ADAL" clId="{CA1A21B1-17A0-4E93-87F7-0E0739C6AC68}" dt="2023-10-24T20:28:17.739" v="2346" actId="6549"/>
          <ac:spMkLst>
            <pc:docMk/>
            <pc:sldMk cId="1713999758" sldId="631"/>
            <ac:spMk id="6" creationId="{6997902A-2FEF-5D1B-7FEA-FCAC88AFFCD1}"/>
          </ac:spMkLst>
        </pc:spChg>
        <pc:spChg chg="add del mo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7" creationId="{F5E84061-A2DA-39B2-D37E-56EBE651F5DB}"/>
          </ac:spMkLst>
        </pc:spChg>
        <pc:spChg chg="add del mo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8" creationId="{33C49DAB-3F8B-9179-596D-1004D285F691}"/>
          </ac:spMkLst>
        </pc:spChg>
        <pc:spChg chg="add del mo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9" creationId="{F32295A3-B15E-5E35-7EDE-E2EEBAD47B61}"/>
          </ac:spMkLst>
        </pc:spChg>
        <pc:spChg chg="add del mo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10" creationId="{C046553F-1C76-19D3-5F57-32126FDA2906}"/>
          </ac:spMkLst>
        </pc:spChg>
        <pc:spChg chg="add del mo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11" creationId="{FAD97880-7505-BACB-2BEC-7125BA6C296A}"/>
          </ac:spMkLst>
        </pc:spChg>
      </pc:sldChg>
      <pc:sldChg chg="modSp del mod">
        <pc:chgData name="Alfred Asterjadhi" userId="39de57b9-85c0-4fd1-aaac-8ca2b6560ad0" providerId="ADAL" clId="{CA1A21B1-17A0-4E93-87F7-0E0739C6AC68}" dt="2023-10-24T20:21:42.301" v="1257" actId="47"/>
        <pc:sldMkLst>
          <pc:docMk/>
          <pc:sldMk cId="4076731579" sldId="631"/>
        </pc:sldMkLst>
        <pc:spChg chg="mod">
          <ac:chgData name="Alfred Asterjadhi" userId="39de57b9-85c0-4fd1-aaac-8ca2b6560ad0" providerId="ADAL" clId="{CA1A21B1-17A0-4E93-87F7-0E0739C6AC68}" dt="2023-10-24T19:51:32.785" v="14"/>
          <ac:spMkLst>
            <pc:docMk/>
            <pc:sldMk cId="4076731579" sldId="631"/>
            <ac:spMk id="6" creationId="{CD03930F-5E88-9861-6562-C6192F7BDAAF}"/>
          </ac:spMkLst>
        </pc:spChg>
      </pc:sldChg>
      <pc:sldChg chg="modSp del mod">
        <pc:chgData name="Alfred Asterjadhi" userId="39de57b9-85c0-4fd1-aaac-8ca2b6560ad0" providerId="ADAL" clId="{CA1A21B1-17A0-4E93-87F7-0E0739C6AC68}" dt="2023-10-24T20:21:43.307" v="1258" actId="47"/>
        <pc:sldMkLst>
          <pc:docMk/>
          <pc:sldMk cId="1388701046" sldId="632"/>
        </pc:sldMkLst>
        <pc:spChg chg="mod">
          <ac:chgData name="Alfred Asterjadhi" userId="39de57b9-85c0-4fd1-aaac-8ca2b6560ad0" providerId="ADAL" clId="{CA1A21B1-17A0-4E93-87F7-0E0739C6AC68}" dt="2023-10-24T19:51:34.671" v="15"/>
          <ac:spMkLst>
            <pc:docMk/>
            <pc:sldMk cId="1388701046" sldId="632"/>
            <ac:spMk id="6" creationId="{B8867752-DE27-8A0E-F3FD-2A8FABEEFB19}"/>
          </ac:spMkLst>
        </pc:spChg>
      </pc:sldChg>
      <pc:sldChg chg="modSp new mod">
        <pc:chgData name="Alfred Asterjadhi" userId="39de57b9-85c0-4fd1-aaac-8ca2b6560ad0" providerId="ADAL" clId="{CA1A21B1-17A0-4E93-87F7-0E0739C6AC68}" dt="2023-10-24T23:14:08.220" v="2684" actId="20577"/>
        <pc:sldMkLst>
          <pc:docMk/>
          <pc:sldMk cId="2226015526" sldId="632"/>
        </pc:sldMkLst>
        <pc:spChg chg="mod">
          <ac:chgData name="Alfred Asterjadhi" userId="39de57b9-85c0-4fd1-aaac-8ca2b6560ad0" providerId="ADAL" clId="{CA1A21B1-17A0-4E93-87F7-0E0739C6AC68}" dt="2023-10-24T23:14:06.254" v="2681" actId="20577"/>
          <ac:spMkLst>
            <pc:docMk/>
            <pc:sldMk cId="2226015526" sldId="632"/>
            <ac:spMk id="2" creationId="{46FF5F01-607B-EB78-A097-5B85EF025B1A}"/>
          </ac:spMkLst>
        </pc:spChg>
        <pc:spChg chg="mod">
          <ac:chgData name="Alfred Asterjadhi" userId="39de57b9-85c0-4fd1-aaac-8ca2b6560ad0" providerId="ADAL" clId="{CA1A21B1-17A0-4E93-87F7-0E0739C6AC68}" dt="2023-10-24T23:14:08.220" v="2684" actId="20577"/>
          <ac:spMkLst>
            <pc:docMk/>
            <pc:sldMk cId="2226015526" sldId="632"/>
            <ac:spMk id="3" creationId="{29F29727-3F00-7492-8D6D-8ABAA739930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February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February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802.11-23/1964r1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674914"/>
            <a:ext cx="7772400" cy="391886"/>
          </a:xfrm>
        </p:spPr>
        <p:txBody>
          <a:bodyPr/>
          <a:lstStyle/>
          <a:p>
            <a:r>
              <a:rPr lang="en-US" dirty="0"/>
              <a:t>Coexistence Protocols for UHR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066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305253" y="6475413"/>
            <a:ext cx="123867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A. Asterjadhi,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134148"/>
              </p:ext>
            </p:extLst>
          </p:nvPr>
        </p:nvGraphicFramePr>
        <p:xfrm>
          <a:off x="791070" y="1911825"/>
          <a:ext cx="7334250" cy="19050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E5052-57FF-9C2E-9D27-A883061FE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B0851-A997-DFA1-AAA2-E88090AC5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b="1" dirty="0"/>
              <a:t>Do you support that a non-AP STA, which is a TXOP holder, can indicate in a frame 1) for how long it will be available, if known and/or 2) whether it will be unavailable after a specific point in time and, if known, for how long</a:t>
            </a:r>
          </a:p>
          <a:p>
            <a:pPr lvl="1"/>
            <a:r>
              <a:rPr lang="en-US" b="1" dirty="0"/>
              <a:t>–	Which frame to use is TBD (initial control frame, …)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6DE1A-6ADA-F1A7-3568-E45E8F9BD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F436D-7AA9-5AB6-7178-52223B6C8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AEF7C9-3CE7-09C8-2688-FC83D795D6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762398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E5052-57FF-9C2E-9D27-A883061FE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B0851-A997-DFA1-AAA2-E88090AC5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b="1" dirty="0"/>
              <a:t>Do you support that a non-AP STA, which is a TXOP responder, can indicate in a response frame 1) for how long it will be available, if known and/or 2) whether it will be unavailable after a specific point in time and, if known, for how long</a:t>
            </a:r>
          </a:p>
          <a:p>
            <a:pPr lvl="1"/>
            <a:r>
              <a:rPr lang="en-US" b="1" dirty="0"/>
              <a:t>Which response frame to use is TBD (control frame, …)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6DE1A-6ADA-F1A7-3568-E45E8F9BD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F436D-7AA9-5AB6-7178-52223B6C8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AEF7C9-3CE7-09C8-2688-FC83D795D6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57399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B1CF415D-7798-F46E-419E-B9720C00A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93B83-9898-7AAE-E696-42DE37E5A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b="1" dirty="0"/>
              <a:t>Do you support to define a parameter update mechanism (based on management level signaling) that allows a non-AP STA to provide an update to its peer STA of specific operational TX/RX parameters </a:t>
            </a:r>
          </a:p>
          <a:p>
            <a:pPr lvl="1"/>
            <a:r>
              <a:rPr lang="en-US" dirty="0"/>
              <a:t>Which parameters is TBD, focusing generally on local constraints (for example, coexistence constraints)</a:t>
            </a:r>
          </a:p>
          <a:p>
            <a:pPr lvl="1"/>
            <a:r>
              <a:rPr lang="en-US" dirty="0"/>
              <a:t>Optional/mandatory TBD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9B10B-F532-45A6-8719-438E5D0DB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9447D-C144-4871-CA0A-6669194EC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257EE8-54D4-9A23-2C65-43D1816C5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212883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B1CF415D-7798-F46E-419E-B9720C00A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93B83-9898-7AAE-E696-42DE37E5A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b="1" dirty="0"/>
              <a:t>Do you support that the parameter update mechanism allows the non-AP STA to transition in/out of a limited operation/capability mode </a:t>
            </a:r>
          </a:p>
          <a:p>
            <a:pPr lvl="1"/>
            <a:r>
              <a:rPr lang="en-US" dirty="0"/>
              <a:t>A STA in limited operation/capability mode changes one or more of the following TX/RX parameters: Maximum PPDU duration, Maximum MCS, use of LDPC, use of HT-immediate BlockAck, Disabled Subchannel bitmap,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9B10B-F532-45A6-8719-438E5D0DB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9447D-C144-4871-CA0A-6669194EC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257EE8-54D4-9A23-2C65-43D1816C5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131160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F5F01-607B-EB78-A097-5B85EF025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29727-3F00-7492-8D6D-8ABAA7399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TDB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2354E3-9B43-497B-A3C6-4E712AB0B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C045D-DE47-79AE-3A39-FC4BA9E3C6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34ECF3-83D0-6F4C-3148-EE68A8CFD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22601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D14BB-615D-473B-A06E-CE5AE63C7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046D4-E596-46E3-A611-C286636CF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dirty="0"/>
              <a:t>A STA can share its radio resources with other technologies (BT, etc.) or with other STAs that are affiliated with the same MLD</a:t>
            </a:r>
          </a:p>
          <a:p>
            <a:pPr lvl="1"/>
            <a:r>
              <a:rPr lang="en-US" dirty="0"/>
              <a:t>May not be available at certain times, frequencies, etc., or</a:t>
            </a:r>
          </a:p>
          <a:p>
            <a:pPr lvl="1"/>
            <a:r>
              <a:rPr lang="en-US" dirty="0"/>
              <a:t>May operate with limited operational capabilities</a:t>
            </a:r>
          </a:p>
          <a:p>
            <a:pPr lvl="2"/>
            <a:endParaRPr lang="en-US" dirty="0"/>
          </a:p>
          <a:p>
            <a:r>
              <a:rPr lang="en-US" dirty="0"/>
              <a:t>Improving coexistence in UHR is important; absence of which leads to</a:t>
            </a:r>
          </a:p>
          <a:p>
            <a:pPr lvl="1"/>
            <a:r>
              <a:rPr lang="en-US" dirty="0"/>
              <a:t>Data losses, increased delays, reduced reliability, etc.</a:t>
            </a:r>
          </a:p>
          <a:p>
            <a:pPr lvl="2"/>
            <a:endParaRPr lang="en-US" dirty="0"/>
          </a:p>
          <a:p>
            <a:r>
              <a:rPr lang="en-US" dirty="0"/>
              <a:t>Resources of interest from a coexistence perspective are: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Time/Frequency: Link becomes (partially) unavailable at certain times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Antennae: Subset of antennas (SS) becomes unavailable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Other Resources : Other resources can dynamically change</a:t>
            </a:r>
          </a:p>
          <a:p>
            <a:pPr lvl="3"/>
            <a:endParaRPr lang="en-US" dirty="0"/>
          </a:p>
          <a:p>
            <a:r>
              <a:rPr lang="en-US" dirty="0"/>
              <a:t>We will be discussing these topics in the next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DAC79-ECC5-4EF2-BD6B-3ED49157E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3D739-2EBA-4459-BD3E-90812D9A7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493212-EBE5-43B3-9ADB-E0579BAA15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21055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BE5C5-F1EE-4B8A-861A-6965CCDBB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1) Time-based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97F55-3F55-41CD-BEAC-CD73361B1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059225"/>
          </a:xfrm>
        </p:spPr>
        <p:txBody>
          <a:bodyPr/>
          <a:lstStyle/>
          <a:p>
            <a:r>
              <a:rPr lang="en-US" sz="1800" b="1" dirty="0"/>
              <a:t>Time (un-)availability: </a:t>
            </a:r>
            <a:r>
              <a:rPr lang="en-US" sz="1800" dirty="0"/>
              <a:t>A link can be unavailable/available at certain times</a:t>
            </a:r>
          </a:p>
          <a:p>
            <a:pPr lvl="1"/>
            <a:r>
              <a:rPr lang="en-US" sz="1600" b="1" dirty="0"/>
              <a:t>Baseline scheduled: </a:t>
            </a:r>
            <a:r>
              <a:rPr lang="en-US" sz="1600" dirty="0"/>
              <a:t>TWT, APSD, U-APSD Coexistence</a:t>
            </a:r>
          </a:p>
          <a:p>
            <a:pPr lvl="2"/>
            <a:r>
              <a:rPr lang="en-US" sz="1400" dirty="0"/>
              <a:t>Available for non-AP STAs in general, if AP PS enabled then possible at AP side as well</a:t>
            </a:r>
          </a:p>
          <a:p>
            <a:pPr lvl="1"/>
            <a:r>
              <a:rPr lang="en-US" sz="1600" b="1" dirty="0"/>
              <a:t>Baseline unscheduled: </a:t>
            </a:r>
            <a:r>
              <a:rPr lang="en-US" sz="1600" dirty="0"/>
              <a:t>PM-based AM/PS mode transitions, flexible TWT</a:t>
            </a:r>
          </a:p>
          <a:p>
            <a:pPr lvl="2"/>
            <a:r>
              <a:rPr lang="en-US" sz="1400" dirty="0"/>
              <a:t>Available for non-AP STAs; requires an explicit exchange to transition between two states</a:t>
            </a:r>
          </a:p>
          <a:p>
            <a:r>
              <a:rPr lang="en-US" sz="1800" b="1" dirty="0"/>
              <a:t>Issues/items to address/optimize:</a:t>
            </a:r>
          </a:p>
          <a:p>
            <a:pPr lvl="1"/>
            <a:r>
              <a:rPr lang="en-US" sz="1600" dirty="0"/>
              <a:t>STA may not be able to complete frame exchange before an unavailability event</a:t>
            </a:r>
          </a:p>
          <a:p>
            <a:pPr lvl="2"/>
            <a:r>
              <a:rPr lang="en-US" sz="1400" dirty="0"/>
              <a:t>E.g., unavailability starts in 5 ms but PM=1 exchange not successful (failure, etc.)</a:t>
            </a:r>
          </a:p>
          <a:p>
            <a:pPr lvl="1"/>
            <a:r>
              <a:rPr lang="en-US" sz="1300" dirty="0"/>
              <a:t>Transitions from available to unavailable may be very frequent and not follow strict schedules</a:t>
            </a:r>
          </a:p>
          <a:p>
            <a:r>
              <a:rPr lang="en-US" sz="1800" b="1" dirty="0"/>
              <a:t>Candidate Proposals:</a:t>
            </a:r>
          </a:p>
          <a:p>
            <a:pPr lvl="1"/>
            <a:r>
              <a:rPr lang="en-US" sz="1600" dirty="0"/>
              <a:t>Add target unavailability/availability in specific Control frames</a:t>
            </a:r>
          </a:p>
          <a:p>
            <a:pPr lvl="2"/>
            <a:r>
              <a:rPr lang="en-US" sz="1400" dirty="0"/>
              <a:t>Initial control frame (ICF), initial control resp. (ICR), and control resp. frame (CRF)</a:t>
            </a:r>
          </a:p>
          <a:p>
            <a:pPr lvl="3"/>
            <a:r>
              <a:rPr lang="en-US" sz="1400" dirty="0"/>
              <a:t>Should be able to include padding to allow extra processing time of such information</a:t>
            </a:r>
          </a:p>
          <a:p>
            <a:pPr lvl="1"/>
            <a:r>
              <a:rPr lang="en-US" sz="1600" dirty="0"/>
              <a:t>Require exchanges with STAs in </a:t>
            </a:r>
            <a:r>
              <a:rPr lang="en-US" sz="1600" dirty="0" err="1"/>
              <a:t>coex</a:t>
            </a:r>
            <a:r>
              <a:rPr lang="en-US" sz="1600" dirty="0"/>
              <a:t>. mode to start with these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64C5A-8973-4253-984B-DC09509D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939C6-F4C2-42EB-B7CE-AD780545A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C75AC4-D1EC-4820-8623-2B9088F8F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8085B81-BB93-7048-45D3-B2AE573E14A7}"/>
              </a:ext>
            </a:extLst>
          </p:cNvPr>
          <p:cNvCxnSpPr/>
          <p:nvPr/>
        </p:nvCxnSpPr>
        <p:spPr bwMode="auto">
          <a:xfrm>
            <a:off x="1143000" y="6172329"/>
            <a:ext cx="6705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FF5D3E97-BE77-84CB-A774-A9F5DE43765F}"/>
              </a:ext>
            </a:extLst>
          </p:cNvPr>
          <p:cNvSpPr/>
          <p:nvPr/>
        </p:nvSpPr>
        <p:spPr>
          <a:xfrm>
            <a:off x="1050682" y="5947852"/>
            <a:ext cx="428951" cy="2147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ICF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B89EEEB-AE48-0185-C606-0549E66F0A10}"/>
              </a:ext>
            </a:extLst>
          </p:cNvPr>
          <p:cNvSpPr/>
          <p:nvPr/>
        </p:nvSpPr>
        <p:spPr>
          <a:xfrm>
            <a:off x="1538332" y="6171534"/>
            <a:ext cx="328392" cy="2147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ICR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356C264-C5DB-8A5A-3ADA-9C070909742C}"/>
              </a:ext>
            </a:extLst>
          </p:cNvPr>
          <p:cNvSpPr txBox="1"/>
          <p:nvPr/>
        </p:nvSpPr>
        <p:spPr>
          <a:xfrm>
            <a:off x="1340666" y="5641560"/>
            <a:ext cx="13715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Target unavailability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4331BAB-3C6E-11A0-7C68-446D44C8C35F}"/>
              </a:ext>
            </a:extLst>
          </p:cNvPr>
          <p:cNvCxnSpPr>
            <a:cxnSpLocks/>
          </p:cNvCxnSpPr>
          <p:nvPr/>
        </p:nvCxnSpPr>
        <p:spPr bwMode="auto">
          <a:xfrm>
            <a:off x="1538331" y="5901335"/>
            <a:ext cx="9762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99CDCE4-CF77-E7F9-26EB-0C7586C45E39}"/>
              </a:ext>
            </a:extLst>
          </p:cNvPr>
          <p:cNvCxnSpPr>
            <a:cxnSpLocks/>
          </p:cNvCxnSpPr>
          <p:nvPr/>
        </p:nvCxnSpPr>
        <p:spPr bwMode="auto">
          <a:xfrm>
            <a:off x="2514600" y="6169474"/>
            <a:ext cx="1704501" cy="7074"/>
          </a:xfrm>
          <a:prstGeom prst="line">
            <a:avLst/>
          </a:prstGeom>
          <a:ln w="28575">
            <a:solidFill>
              <a:srgbClr val="FF000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B65CAC80-5BA4-726E-C24C-332CAC7FA655}"/>
              </a:ext>
            </a:extLst>
          </p:cNvPr>
          <p:cNvSpPr/>
          <p:nvPr/>
        </p:nvSpPr>
        <p:spPr>
          <a:xfrm>
            <a:off x="4604509" y="6180902"/>
            <a:ext cx="372521" cy="2147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ICF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9E5086B-0E99-2FCD-22F7-E6945F147EED}"/>
              </a:ext>
            </a:extLst>
          </p:cNvPr>
          <p:cNvCxnSpPr>
            <a:cxnSpLocks/>
          </p:cNvCxnSpPr>
          <p:nvPr/>
        </p:nvCxnSpPr>
        <p:spPr bwMode="auto">
          <a:xfrm>
            <a:off x="2514600" y="5957571"/>
            <a:ext cx="0" cy="2119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54A871D-476A-FEF5-921E-0601F645A704}"/>
              </a:ext>
            </a:extLst>
          </p:cNvPr>
          <p:cNvSpPr txBox="1"/>
          <p:nvPr/>
        </p:nvSpPr>
        <p:spPr>
          <a:xfrm>
            <a:off x="7434531" y="5622356"/>
            <a:ext cx="1178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Unavailable</a:t>
            </a:r>
          </a:p>
          <a:p>
            <a:r>
              <a:rPr lang="en-US" sz="1600" dirty="0"/>
              <a:t>Available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85D3FA0-83C8-6D70-85AF-CD8BAF866582}"/>
              </a:ext>
            </a:extLst>
          </p:cNvPr>
          <p:cNvCxnSpPr>
            <a:cxnSpLocks/>
          </p:cNvCxnSpPr>
          <p:nvPr/>
        </p:nvCxnSpPr>
        <p:spPr bwMode="auto">
          <a:xfrm>
            <a:off x="7356644" y="5961713"/>
            <a:ext cx="159262" cy="0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AEF68DF-C09A-E85B-121B-6436FCFAD2C3}"/>
              </a:ext>
            </a:extLst>
          </p:cNvPr>
          <p:cNvCxnSpPr>
            <a:cxnSpLocks/>
          </p:cNvCxnSpPr>
          <p:nvPr/>
        </p:nvCxnSpPr>
        <p:spPr bwMode="auto">
          <a:xfrm>
            <a:off x="7356644" y="5820984"/>
            <a:ext cx="159262" cy="0"/>
          </a:xfrm>
          <a:prstGeom prst="line">
            <a:avLst/>
          </a:prstGeom>
          <a:ln w="28575">
            <a:solidFill>
              <a:srgbClr val="FF000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E2015DA-DC10-A90D-E458-62FB5F786509}"/>
              </a:ext>
            </a:extLst>
          </p:cNvPr>
          <p:cNvCxnSpPr>
            <a:cxnSpLocks/>
          </p:cNvCxnSpPr>
          <p:nvPr/>
        </p:nvCxnSpPr>
        <p:spPr bwMode="auto">
          <a:xfrm>
            <a:off x="2344938" y="5954762"/>
            <a:ext cx="2150862" cy="8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C51FB00-FC3A-66C8-DDB6-7773B422FC51}"/>
              </a:ext>
            </a:extLst>
          </p:cNvPr>
          <p:cNvSpPr txBox="1"/>
          <p:nvPr/>
        </p:nvSpPr>
        <p:spPr>
          <a:xfrm>
            <a:off x="3259475" y="5688852"/>
            <a:ext cx="13715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Target Availability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54651-7B23-07D9-7735-0F8DCABB13FB}"/>
              </a:ext>
            </a:extLst>
          </p:cNvPr>
          <p:cNvSpPr/>
          <p:nvPr/>
        </p:nvSpPr>
        <p:spPr>
          <a:xfrm>
            <a:off x="5009885" y="5961848"/>
            <a:ext cx="318332" cy="2147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ICR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CAFA26D-DAEC-8006-68E1-F56F49B180D1}"/>
              </a:ext>
            </a:extLst>
          </p:cNvPr>
          <p:cNvCxnSpPr>
            <a:cxnSpLocks/>
          </p:cNvCxnSpPr>
          <p:nvPr/>
        </p:nvCxnSpPr>
        <p:spPr bwMode="auto">
          <a:xfrm>
            <a:off x="5972186" y="5970165"/>
            <a:ext cx="0" cy="2119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59A37BF-1D10-DD11-D1AA-5DF59406D26A}"/>
              </a:ext>
            </a:extLst>
          </p:cNvPr>
          <p:cNvCxnSpPr>
            <a:cxnSpLocks/>
          </p:cNvCxnSpPr>
          <p:nvPr/>
        </p:nvCxnSpPr>
        <p:spPr bwMode="auto">
          <a:xfrm flipV="1">
            <a:off x="4219101" y="6169474"/>
            <a:ext cx="3553299" cy="3651"/>
          </a:xfrm>
          <a:prstGeom prst="line">
            <a:avLst/>
          </a:prstGeom>
          <a:ln w="28575">
            <a:solidFill>
              <a:srgbClr val="FF000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8E1422-20EA-1EC2-9597-8BF1284F9A87}"/>
              </a:ext>
            </a:extLst>
          </p:cNvPr>
          <p:cNvCxnSpPr>
            <a:cxnSpLocks/>
          </p:cNvCxnSpPr>
          <p:nvPr/>
        </p:nvCxnSpPr>
        <p:spPr bwMode="auto">
          <a:xfrm>
            <a:off x="1143000" y="6169474"/>
            <a:ext cx="1371600" cy="2060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57DAFE7-E990-9C13-670C-24A3157F9873}"/>
              </a:ext>
            </a:extLst>
          </p:cNvPr>
          <p:cNvCxnSpPr>
            <a:cxnSpLocks/>
          </p:cNvCxnSpPr>
          <p:nvPr/>
        </p:nvCxnSpPr>
        <p:spPr bwMode="auto">
          <a:xfrm>
            <a:off x="4495800" y="6160531"/>
            <a:ext cx="1476386" cy="12594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63AF15AD-AB6B-A2A4-48C8-7C1FAEE46E90}"/>
              </a:ext>
            </a:extLst>
          </p:cNvPr>
          <p:cNvSpPr/>
          <p:nvPr/>
        </p:nvSpPr>
        <p:spPr>
          <a:xfrm>
            <a:off x="1910493" y="5957629"/>
            <a:ext cx="591829" cy="4361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Data Exchange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8DFAB5A-FCD7-8B73-A9BF-7178B347086C}"/>
              </a:ext>
            </a:extLst>
          </p:cNvPr>
          <p:cNvSpPr/>
          <p:nvPr/>
        </p:nvSpPr>
        <p:spPr>
          <a:xfrm>
            <a:off x="5384560" y="5952297"/>
            <a:ext cx="554771" cy="44850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Data Exchanges</a:t>
            </a:r>
          </a:p>
        </p:txBody>
      </p:sp>
    </p:spTree>
    <p:extLst>
      <p:ext uri="{BB962C8B-B14F-4D97-AF65-F5344CB8AC3E}">
        <p14:creationId xmlns:p14="http://schemas.microsoft.com/office/powerpoint/2010/main" val="187163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BE5C5-F1EE-4B8A-861A-6965CCDBB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1) Time/Frequency-Sharing: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97F55-3F55-41CD-BEAC-CD73361B1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Certain Control frames contain target (un)availability times</a:t>
            </a:r>
          </a:p>
          <a:p>
            <a:pPr lvl="1"/>
            <a:r>
              <a:rPr lang="en-US" dirty="0"/>
              <a:t>Target Availability Time: when link is expected to be available</a:t>
            </a:r>
          </a:p>
          <a:p>
            <a:pPr lvl="1"/>
            <a:r>
              <a:rPr lang="en-US" dirty="0"/>
              <a:t>Target Unavailability Time: when link is expected to be unavailable</a:t>
            </a:r>
          </a:p>
          <a:p>
            <a:pPr lvl="3"/>
            <a:endParaRPr lang="en-US" dirty="0"/>
          </a:p>
          <a:p>
            <a:r>
              <a:rPr lang="en-US" dirty="0"/>
              <a:t>This, along with dynamic BW negotiation, covers time/frequency aspects of co-existence</a:t>
            </a:r>
          </a:p>
          <a:p>
            <a:pPr lvl="1"/>
            <a:r>
              <a:rPr lang="en-US" dirty="0"/>
              <a:t>Some changes to spec needed when these parameters are used for coexistence (enable dynamic BW negotiation with ICF/ICR exchanges, etc.)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64C5A-8973-4253-984B-DC09509D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939C6-F4C2-42EB-B7CE-AD780545A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C75AC4-D1EC-4820-8623-2B9088F8F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685593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A5AE0-4AAE-A766-E408-B5F90088F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2) Antenna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D670A-AA1B-BBA2-7415-E5F7B9CFC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Max RX NSS update is generally performed to:</a:t>
            </a:r>
          </a:p>
          <a:p>
            <a:pPr lvl="1"/>
            <a:r>
              <a:rPr lang="en-US" dirty="0"/>
              <a:t>Provide in-device coexistence (sharing with other techs (BT, LTE, etc.)</a:t>
            </a:r>
          </a:p>
          <a:p>
            <a:pPr lvl="1"/>
            <a:r>
              <a:rPr lang="en-US" dirty="0"/>
              <a:t>Reduce power consumption (reduce NSS in periods of low throughput)</a:t>
            </a:r>
          </a:p>
          <a:p>
            <a:pPr lvl="1"/>
            <a:r>
              <a:rPr lang="en-US" dirty="0"/>
              <a:t>Enable dynamic resource management (shift from one link to another)</a:t>
            </a:r>
          </a:p>
          <a:p>
            <a:pPr lvl="2"/>
            <a:r>
              <a:rPr lang="en-US" dirty="0"/>
              <a:t>E.g., eMLSR, eMLMR, link enable/disable, etc.</a:t>
            </a:r>
          </a:p>
          <a:p>
            <a:pPr lvl="4"/>
            <a:endParaRPr lang="en-US" dirty="0"/>
          </a:p>
          <a:p>
            <a:r>
              <a:rPr lang="en-US" dirty="0"/>
              <a:t>Currently, a STA can dynamically adapt the Max RX NSS by sending</a:t>
            </a:r>
          </a:p>
          <a:p>
            <a:pPr lvl="1"/>
            <a:r>
              <a:rPr lang="en-US" dirty="0"/>
              <a:t>An OMN frame, or an MPDU containing an OM Control field</a:t>
            </a:r>
          </a:p>
          <a:p>
            <a:pPr lvl="2"/>
            <a:r>
              <a:rPr lang="en-US" dirty="0"/>
              <a:t>Changes take effect after the TXOP during which the OM notification occurred</a:t>
            </a:r>
          </a:p>
          <a:p>
            <a:pPr lvl="1"/>
            <a:r>
              <a:rPr lang="en-US" dirty="0"/>
              <a:t>Relies on the pre-emptive involvement of RXer in updating the NSS</a:t>
            </a:r>
          </a:p>
          <a:p>
            <a:pPr lvl="2"/>
            <a:r>
              <a:rPr lang="en-US" dirty="0"/>
              <a:t>I.e., recipient notifies the transmitter of an NSS change in a timely manner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5A901-6238-FC25-5FD9-D5CA5592D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62AA6-65D7-E41A-9EE2-51722748B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0FAA3-3712-8737-3D43-74553E6092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3316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68580-F7F3-A4CF-6B2C-66D51CBD6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2) Antenna Sharing: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9D466-EAAD-350D-9EAC-0B8818EEE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Events that trigger/need an NSS switch may not be predictable</a:t>
            </a:r>
          </a:p>
          <a:p>
            <a:pPr lvl="1"/>
            <a:r>
              <a:rPr lang="en-US" dirty="0"/>
              <a:t>RX STA may find out too late that the RX NSS needs to be reduced</a:t>
            </a:r>
          </a:p>
          <a:p>
            <a:pPr lvl="1"/>
            <a:r>
              <a:rPr lang="en-US" dirty="0"/>
              <a:t>RX STA may not have enough time to notify the peer STA of an update</a:t>
            </a:r>
          </a:p>
          <a:p>
            <a:pPr lvl="2"/>
            <a:r>
              <a:rPr lang="en-US" dirty="0"/>
              <a:t>E.g., due to channel busy, EDCA disabled, peer STA’s unavailability, etc.</a:t>
            </a:r>
          </a:p>
          <a:p>
            <a:r>
              <a:rPr lang="en-US" dirty="0"/>
              <a:t>And these events may be very frequent</a:t>
            </a:r>
          </a:p>
          <a:p>
            <a:pPr lvl="1"/>
            <a:r>
              <a:rPr lang="en-US" dirty="0"/>
              <a:t>Antennae sharing across multiple links, multiple techs, etc.</a:t>
            </a:r>
          </a:p>
          <a:p>
            <a:r>
              <a:rPr lang="en-US" dirty="0"/>
              <a:t>Which leads to:</a:t>
            </a:r>
          </a:p>
          <a:p>
            <a:pPr lvl="1"/>
            <a:r>
              <a:rPr lang="en-US" dirty="0"/>
              <a:t>Underutilization of resources (advertise conservative values) or</a:t>
            </a:r>
          </a:p>
          <a:p>
            <a:pPr lvl="1"/>
            <a:r>
              <a:rPr lang="en-US" dirty="0"/>
              <a:t>Data loss (failure to receive due to higher NSS)</a:t>
            </a:r>
          </a:p>
          <a:p>
            <a:r>
              <a:rPr lang="en-US" dirty="0"/>
              <a:t>Ending in reduced throughput, increased delay, and increased power consumption for the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1015E-AC49-227E-3847-8594091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03CBD-AD71-3E27-CA46-150C1F5268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759341-0A1E-00BF-CC63-95D8708770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46859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F937A-FA9D-9EA1-298F-1FA6933B4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2) Antenna Sharing: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7B230-45C5-488A-074E-DC80C4022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1800" dirty="0"/>
              <a:t>Proposal: Add Max RX NSS in initial control exchange of a TXOP</a:t>
            </a:r>
          </a:p>
          <a:p>
            <a:pPr lvl="1"/>
            <a:r>
              <a:rPr lang="en-US" sz="1600" dirty="0"/>
              <a:t>This along with dyn. BW negotiation ensures a timely &amp; efficient use of BW/NSSs</a:t>
            </a:r>
          </a:p>
          <a:p>
            <a:r>
              <a:rPr lang="en-US" sz="1800" dirty="0"/>
              <a:t>Initiate all exchanges with initial control exchange</a:t>
            </a:r>
          </a:p>
          <a:p>
            <a:pPr lvl="1"/>
            <a:r>
              <a:rPr lang="en-US" sz="1600" dirty="0"/>
              <a:t>By default, the recipient is assumed to only use one NSS to listen to the channel</a:t>
            </a:r>
          </a:p>
          <a:p>
            <a:pPr lvl="1"/>
            <a:r>
              <a:rPr lang="en-US" sz="1600" dirty="0"/>
              <a:t>TXer may indicate in the ICF the Max RX NSS expected from the RXer</a:t>
            </a:r>
          </a:p>
          <a:p>
            <a:pPr lvl="2"/>
            <a:r>
              <a:rPr lang="en-US" sz="1400" dirty="0"/>
              <a:t>RXer either confirms or indicates the Max RX NSSs for that TXOP</a:t>
            </a:r>
          </a:p>
          <a:p>
            <a:pPr lvl="2"/>
            <a:r>
              <a:rPr lang="en-US" sz="1400" dirty="0"/>
              <a:t>Similar concept to dynamic BW negotiation</a:t>
            </a:r>
          </a:p>
          <a:p>
            <a:pPr lvl="1"/>
            <a:r>
              <a:rPr lang="en-US" sz="1600" dirty="0"/>
              <a:t>RXer switches from 1 to </a:t>
            </a:r>
            <a:r>
              <a:rPr lang="en-US" sz="1600" i="1" dirty="0"/>
              <a:t>X</a:t>
            </a:r>
            <a:r>
              <a:rPr lang="en-US" sz="1600" dirty="0"/>
              <a:t> NSSs after the ICR, and remains until end of TXOP</a:t>
            </a:r>
          </a:p>
          <a:p>
            <a:pPr lvl="2"/>
            <a:r>
              <a:rPr lang="en-US" sz="1400" dirty="0"/>
              <a:t>Note: CRF can also update the RX NSSs during the TXOP</a:t>
            </a:r>
          </a:p>
          <a:p>
            <a:pPr lvl="1"/>
            <a:r>
              <a:rPr lang="en-US" sz="1600" dirty="0"/>
              <a:t>At the end of the TXOP the RXer switches back to 1 SS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1800" dirty="0"/>
              <a:t>Pros: Improved power consumption, coexistence, and increased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B4F9E-7694-0E46-19C5-C33EF17A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E6085-8737-62DE-E3B8-11EA989ED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6F4093-0A28-D069-DE75-A98C50B56E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080BA84-ABD1-22DF-EE5A-AFF7E6547CE6}"/>
              </a:ext>
            </a:extLst>
          </p:cNvPr>
          <p:cNvGrpSpPr/>
          <p:nvPr/>
        </p:nvGrpSpPr>
        <p:grpSpPr>
          <a:xfrm>
            <a:off x="1220597" y="4730353"/>
            <a:ext cx="6437503" cy="948673"/>
            <a:chOff x="1258697" y="4699738"/>
            <a:chExt cx="6437503" cy="94867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2A0115B-452A-4FC6-94EB-7E47B8207F61}"/>
                </a:ext>
              </a:extLst>
            </p:cNvPr>
            <p:cNvGrpSpPr/>
            <p:nvPr/>
          </p:nvGrpSpPr>
          <p:grpSpPr>
            <a:xfrm>
              <a:off x="1258697" y="4699738"/>
              <a:ext cx="6437503" cy="948673"/>
              <a:chOff x="1372613" y="2239133"/>
              <a:chExt cx="6437503" cy="948673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BACE2D7-2F13-1A01-383A-88E2D64E62A1}"/>
                  </a:ext>
                </a:extLst>
              </p:cNvPr>
              <p:cNvGrpSpPr/>
              <p:nvPr/>
            </p:nvGrpSpPr>
            <p:grpSpPr>
              <a:xfrm>
                <a:off x="1637916" y="2734466"/>
                <a:ext cx="6172200" cy="453340"/>
                <a:chOff x="1295400" y="2658266"/>
                <a:chExt cx="6172200" cy="453340"/>
              </a:xfrm>
            </p:grpSpPr>
            <p:cxnSp>
              <p:nvCxnSpPr>
                <p:cNvPr id="17" name="Straight Arrow Connector 16">
                  <a:extLst>
                    <a:ext uri="{FF2B5EF4-FFF2-40B4-BE49-F238E27FC236}">
                      <a16:creationId xmlns:a16="http://schemas.microsoft.com/office/drawing/2014/main" id="{B58C2290-82E7-7D61-48F3-375750900C83}"/>
                    </a:ext>
                  </a:extLst>
                </p:cNvPr>
                <p:cNvCxnSpPr/>
                <p:nvPr/>
              </p:nvCxnSpPr>
              <p:spPr bwMode="auto">
                <a:xfrm>
                  <a:off x="1295400" y="3111606"/>
                  <a:ext cx="61722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C518F0FF-8FEB-9D2A-8EBC-D3859132B287}"/>
                    </a:ext>
                  </a:extLst>
                </p:cNvPr>
                <p:cNvSpPr/>
                <p:nvPr/>
              </p:nvSpPr>
              <p:spPr bwMode="auto">
                <a:xfrm>
                  <a:off x="4715940" y="2792481"/>
                  <a:ext cx="484691" cy="30480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1400" dirty="0">
                      <a:latin typeface="+mj-lt"/>
                      <a:cs typeface="Arial" pitchFamily="34" charset="0"/>
                    </a:rPr>
                    <a:t>CRF</a:t>
                  </a:r>
                  <a:endParaRPr lang="en-US" sz="1050" dirty="0">
                    <a:latin typeface="+mj-lt"/>
                    <a:cs typeface="Arial" pitchFamily="34" charset="0"/>
                  </a:endParaRPr>
                </a:p>
              </p:txBody>
            </p: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FF6D91A9-E12D-DB15-42A0-F05C4326CB6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1980374" y="2658266"/>
                  <a:ext cx="9737" cy="45333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stealth" w="lg" len="lg"/>
                  <a:tailEnd type="stealth" w="lg" len="lg"/>
                </a:ln>
                <a:effectLst/>
              </p:spPr>
            </p:cxnSp>
          </p:grp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5EDAE75-46B9-AB39-DE04-3CE8BDA9122E}"/>
                  </a:ext>
                </a:extLst>
              </p:cNvPr>
              <p:cNvSpPr txBox="1"/>
              <p:nvPr/>
            </p:nvSpPr>
            <p:spPr>
              <a:xfrm>
                <a:off x="1372613" y="2239133"/>
                <a:ext cx="1507464" cy="2046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37160" tIns="0" rIns="0" bIns="0" rtlCol="0">
                <a:spAutoFit/>
              </a:bodyPr>
              <a:lstStyle/>
              <a:p>
                <a:pPr algn="ctr">
                  <a:lnSpc>
                    <a:spcPct val="95000"/>
                  </a:lnSpc>
                  <a:spcBef>
                    <a:spcPts val="1200"/>
                  </a:spcBef>
                </a:pPr>
                <a:r>
                  <a:rPr lang="en-US" sz="1400" dirty="0"/>
                  <a:t>MAX RX NSS = 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CBD90DE-A13E-6301-920F-60981C58F70A}"/>
                  </a:ext>
                </a:extLst>
              </p:cNvPr>
              <p:cNvSpPr/>
              <p:nvPr/>
            </p:nvSpPr>
            <p:spPr bwMode="auto">
              <a:xfrm>
                <a:off x="2980025" y="2874284"/>
                <a:ext cx="473796" cy="304800"/>
              </a:xfrm>
              <a:prstGeom prst="rect">
                <a:avLst/>
              </a:prstGeom>
              <a:solidFill>
                <a:srgbClr val="92D050">
                  <a:alpha val="37000"/>
                </a:srgbClr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latin typeface="+mj-lt"/>
                    <a:cs typeface="Arial" pitchFamily="34" charset="0"/>
                  </a:rPr>
                  <a:t>ICR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20A9499-7A80-7267-10B2-13D3B9A2A2BA}"/>
                  </a:ext>
                </a:extLst>
              </p:cNvPr>
              <p:cNvSpPr/>
              <p:nvPr/>
            </p:nvSpPr>
            <p:spPr bwMode="auto">
              <a:xfrm>
                <a:off x="3565042" y="2874284"/>
                <a:ext cx="1349474" cy="313521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400" dirty="0">
                    <a:latin typeface="+mj-lt"/>
                    <a:cs typeface="Arial" pitchFamily="34" charset="0"/>
                  </a:rPr>
                  <a:t>Data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60921308-1414-FFFF-5610-8146B9556636}"/>
                  </a:ext>
                </a:extLst>
              </p:cNvPr>
              <p:cNvCxnSpPr>
                <a:cxnSpLocks/>
                <a:endCxn id="15" idx="1"/>
              </p:cNvCxnSpPr>
              <p:nvPr/>
            </p:nvCxnSpPr>
            <p:spPr>
              <a:xfrm>
                <a:off x="1991387" y="2443804"/>
                <a:ext cx="341240" cy="584440"/>
              </a:xfrm>
              <a:prstGeom prst="straightConnector1">
                <a:avLst/>
              </a:prstGeom>
              <a:ln w="12700" cap="rnd">
                <a:solidFill>
                  <a:schemeClr val="accent6">
                    <a:lumMod val="60000"/>
                    <a:lumOff val="40000"/>
                  </a:schemeClr>
                </a:solidFill>
                <a:round/>
                <a:headEnd w="lg" len="lg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6EAD896-7720-6A67-BB06-B4E47E2D8929}"/>
                  </a:ext>
                </a:extLst>
              </p:cNvPr>
              <p:cNvSpPr/>
              <p:nvPr/>
            </p:nvSpPr>
            <p:spPr bwMode="auto">
              <a:xfrm>
                <a:off x="2332627" y="2875844"/>
                <a:ext cx="473796" cy="304800"/>
              </a:xfrm>
              <a:prstGeom prst="rect">
                <a:avLst/>
              </a:prstGeom>
              <a:solidFill>
                <a:srgbClr val="92D050">
                  <a:alpha val="37000"/>
                </a:srgbClr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latin typeface="+mj-lt"/>
                    <a:cs typeface="Arial" pitchFamily="34" charset="0"/>
                  </a:rPr>
                  <a:t>ICF</a:t>
                </a:r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B1F11226-DDF3-00C9-9804-CFECC2575C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91246" y="2580464"/>
                <a:ext cx="440563" cy="288217"/>
              </a:xfrm>
              <a:prstGeom prst="straightConnector1">
                <a:avLst/>
              </a:prstGeom>
              <a:ln w="12700" cap="rnd">
                <a:solidFill>
                  <a:schemeClr val="accent6">
                    <a:lumMod val="60000"/>
                    <a:lumOff val="40000"/>
                  </a:schemeClr>
                </a:solidFill>
                <a:round/>
                <a:headEnd w="lg" len="lg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B12EFD6-9E02-3248-00AA-FF9F5CBDDB6A}"/>
                </a:ext>
              </a:extLst>
            </p:cNvPr>
            <p:cNvSpPr txBox="1"/>
            <p:nvPr/>
          </p:nvSpPr>
          <p:spPr>
            <a:xfrm>
              <a:off x="2744896" y="4868320"/>
              <a:ext cx="1507464" cy="20467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0" rIns="0" bIns="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 dirty="0"/>
                <a:t>MAX RX NSS = 2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89E2F9C9-8F00-6F5A-B14A-766DAF8DE227}"/>
              </a:ext>
            </a:extLst>
          </p:cNvPr>
          <p:cNvSpPr/>
          <p:nvPr/>
        </p:nvSpPr>
        <p:spPr bwMode="auto">
          <a:xfrm>
            <a:off x="1435208" y="5675001"/>
            <a:ext cx="1977818" cy="268599"/>
          </a:xfrm>
          <a:prstGeom prst="rect">
            <a:avLst/>
          </a:prstGeom>
          <a:solidFill>
            <a:srgbClr val="FFFF00"/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 NSS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8ECEA5-5FE6-C946-2B36-BE4A9AC73D54}"/>
              </a:ext>
            </a:extLst>
          </p:cNvPr>
          <p:cNvSpPr/>
          <p:nvPr/>
        </p:nvSpPr>
        <p:spPr bwMode="auto">
          <a:xfrm>
            <a:off x="3413026" y="5667838"/>
            <a:ext cx="1996231" cy="268599"/>
          </a:xfrm>
          <a:prstGeom prst="rect">
            <a:avLst/>
          </a:prstGeom>
          <a:solidFill>
            <a:srgbClr val="00B050"/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 NSS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1F2B054-135C-CF4A-9558-82968AF6A823}"/>
              </a:ext>
            </a:extLst>
          </p:cNvPr>
          <p:cNvSpPr/>
          <p:nvPr/>
        </p:nvSpPr>
        <p:spPr bwMode="auto">
          <a:xfrm>
            <a:off x="5409130" y="5675001"/>
            <a:ext cx="2090581" cy="268599"/>
          </a:xfrm>
          <a:prstGeom prst="rect">
            <a:avLst/>
          </a:prstGeom>
          <a:solidFill>
            <a:srgbClr val="FFFF00"/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 NSS</a:t>
            </a:r>
          </a:p>
        </p:txBody>
      </p:sp>
    </p:spTree>
    <p:extLst>
      <p:ext uri="{BB962C8B-B14F-4D97-AF65-F5344CB8AC3E}">
        <p14:creationId xmlns:p14="http://schemas.microsoft.com/office/powerpoint/2010/main" val="3501982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8199B-7BE2-8E89-89C3-6D65B7EDE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3) Other Resources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0590-A115-B142-EC63-53D3732D4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1800" dirty="0"/>
              <a:t>A receiving STA may have many other parameters that may be shared</a:t>
            </a:r>
          </a:p>
          <a:p>
            <a:pPr lvl="1"/>
            <a:r>
              <a:rPr lang="en-US" sz="1600" dirty="0"/>
              <a:t>E.g., related to memory, processing, RF blocks, etc.</a:t>
            </a:r>
          </a:p>
          <a:p>
            <a:r>
              <a:rPr lang="en-US" sz="1800" dirty="0"/>
              <a:t>And may impact its capability of storing/processing incoming MPDUs</a:t>
            </a:r>
          </a:p>
          <a:p>
            <a:r>
              <a:rPr lang="en-US" sz="1800" dirty="0"/>
              <a:t>A list of parameters (not exhaustive) that reflect the above and may change:</a:t>
            </a:r>
          </a:p>
          <a:p>
            <a:pPr lvl="1"/>
            <a:r>
              <a:rPr lang="en-US" sz="1600" dirty="0"/>
              <a:t>Minimum MPDU start spacing, MAC frame processing (BA on/off, fragmentation on/off), max PPDU duration, number of MPDUs that can be aggregated within an A-MPDU, max number of TIDs in a multi-TID A-MPDU, total # of payload bytes in the PPDU, max (e.g., MCS, NSS, BW), LDPC, etc.</a:t>
            </a:r>
          </a:p>
          <a:p>
            <a:r>
              <a:rPr lang="en-US" sz="1800" dirty="0"/>
              <a:t>Real-time modifications of these parameters, while beneficial from RXer’ perspective, complicate TXer scheduling (APs in particular) and reactiveness </a:t>
            </a:r>
          </a:p>
          <a:p>
            <a:endParaRPr lang="en-US" sz="1800" dirty="0"/>
          </a:p>
          <a:p>
            <a:r>
              <a:rPr lang="en-US" sz="1800" dirty="0"/>
              <a:t>To avoid these complications, a careful evaluation of each of these parameters is needed, and if beneficial to allow their update, then the proposal would be to use existing MGMT-level mechanisms (e.g., ML reconfiguration, etc.).</a:t>
            </a:r>
          </a:p>
          <a:p>
            <a:pPr lvl="1"/>
            <a:r>
              <a:rPr lang="en-US" sz="1600" dirty="0"/>
              <a:t>Preliminary evaluation points out some parameters of interest that can be updated post-association (Max PPDU duration, max MCS, LDPC, etc.)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5B4E7-9622-BE57-7D6C-6153068C1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19A16-0230-A143-D45F-924A9D2E9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6F4AB9D-C768-E6C3-6EA7-F18A27757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215969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8F848-DAC7-8741-FB5A-D8032920F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37A57-61FD-536F-8E15-F2640EF55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Coexistence is an important topic in need of focused discussions</a:t>
            </a:r>
          </a:p>
          <a:p>
            <a:r>
              <a:rPr lang="en-US" dirty="0"/>
              <a:t>We provided a brief overview of existing coexistence protocols</a:t>
            </a:r>
          </a:p>
          <a:p>
            <a:pPr lvl="1"/>
            <a:r>
              <a:rPr lang="en-US" dirty="0"/>
              <a:t>Highlighted certain limitations of these existing protocols</a:t>
            </a:r>
          </a:p>
          <a:p>
            <a:r>
              <a:rPr lang="en-US" dirty="0"/>
              <a:t>Introduced functionalities that could avoid these limitations for UHR</a:t>
            </a:r>
          </a:p>
          <a:p>
            <a:r>
              <a:rPr lang="en-US" dirty="0"/>
              <a:t>And highlighted that additional coexistence protocol design needs to</a:t>
            </a:r>
          </a:p>
          <a:p>
            <a:pPr lvl="1"/>
            <a:r>
              <a:rPr lang="en-US" dirty="0"/>
              <a:t>Account not only for the benefits but also for the </a:t>
            </a:r>
            <a:r>
              <a:rPr lang="en-US"/>
              <a:t>added complexities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AB5ED-AA74-4B83-2A0F-609A6EEBF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094CD-E81E-615E-5D7D-3716EFAAF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97902A-2FEF-5D1B-7FEA-FCAC88AFFC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7139997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118677</TotalTime>
  <Words>1549</Words>
  <Application>Microsoft Office PowerPoint</Application>
  <PresentationFormat>On-screen Show (4:3)</PresentationFormat>
  <Paragraphs>184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Times New Roman</vt:lpstr>
      <vt:lpstr>802-11-Submission</vt:lpstr>
      <vt:lpstr>Coexistence Protocols for UHR</vt:lpstr>
      <vt:lpstr>Introduction</vt:lpstr>
      <vt:lpstr>1) Time-based Sharing</vt:lpstr>
      <vt:lpstr>1) Time/Frequency-Sharing: Cont.</vt:lpstr>
      <vt:lpstr>2) Antenna Sharing</vt:lpstr>
      <vt:lpstr>2) Antenna Sharing: Cont.</vt:lpstr>
      <vt:lpstr>2) Antenna Sharing: Cont.</vt:lpstr>
      <vt:lpstr>3) Other Resources Sharing</vt:lpstr>
      <vt:lpstr>Conclusion</vt:lpstr>
      <vt:lpstr>Straw Poll 1</vt:lpstr>
      <vt:lpstr>Straw Poll 2</vt:lpstr>
      <vt:lpstr>Straw Poll 3</vt:lpstr>
      <vt:lpstr>Straw Poll 3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Alfred Aster</cp:lastModifiedBy>
  <cp:revision>2157</cp:revision>
  <cp:lastPrinted>1998-02-10T13:28:06Z</cp:lastPrinted>
  <dcterms:created xsi:type="dcterms:W3CDTF">2007-05-21T21:00:37Z</dcterms:created>
  <dcterms:modified xsi:type="dcterms:W3CDTF">2024-01-14T00:16:54Z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