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2" r:id="rId6"/>
    <p:sldId id="257" r:id="rId7"/>
    <p:sldId id="258" r:id="rId8"/>
    <p:sldId id="280" r:id="rId9"/>
    <p:sldId id="279" r:id="rId10"/>
    <p:sldId id="259" r:id="rId11"/>
    <p:sldId id="281" r:id="rId12"/>
    <p:sldId id="28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5" d="100"/>
          <a:sy n="155" d="100"/>
        </p:scale>
        <p:origin x="162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802.11-23/1959r3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Robert Stacey,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802.11-23/1959r3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Robert Stacey,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802.11-23/1959r3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Robert Stacey,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802.11-23/1959r3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Robert Stacey,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802.11-23/1959r3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P802.11-2020/Cor2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2024-01-09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547125"/>
              </p:ext>
            </p:extLst>
          </p:nvPr>
        </p:nvGraphicFramePr>
        <p:xfrm>
          <a:off x="990600" y="2409825"/>
          <a:ext cx="1014412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2539535" progId="Word.Document.8">
                  <p:embed/>
                </p:oleObj>
              </mc:Choice>
              <mc:Fallback>
                <p:oleObj name="Document" r:id="rId3" imgW="10489272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09825"/>
                        <a:ext cx="10144125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18E98-99B4-8CC2-F2E5-84E56CD6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03182-E659-A27C-8479-E0D0D93C3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 the P802.11-2020 COR2 materials re: SA Ballot initiation and results.</a:t>
            </a:r>
          </a:p>
          <a:p>
            <a:r>
              <a:rPr lang="en-US" dirty="0"/>
              <a:t>R2: adds SA ballot results and motion to forward to RevCom, </a:t>
            </a:r>
            <a:br>
              <a:rPr lang="en-US" dirty="0"/>
            </a:br>
            <a:r>
              <a:rPr lang="en-US" dirty="0"/>
              <a:t>see slides 6, 8 and 9</a:t>
            </a:r>
          </a:p>
          <a:p>
            <a:r>
              <a:rPr lang="en-US" dirty="0"/>
              <a:t>R3: includes 802 LMSC motion results on slide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E5A2C-97EF-745C-81C6-199F33E734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128D9-6A7B-A7A0-FBCF-8F4638956C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FB21D4-2B47-0B80-9AC3-C6C3AB6E9C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67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033938"/>
              </p:ext>
            </p:extLst>
          </p:nvPr>
        </p:nvGraphicFramePr>
        <p:xfrm>
          <a:off x="3657600" y="1524000"/>
          <a:ext cx="4648200" cy="4896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509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267691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</a:tblGrid>
              <a:tr h="361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P802.11-2020 Cor2 Ballot Series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LB278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272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38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99.63%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4.67%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56.16%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25-Sep-23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25-Oct-23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88446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278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838199"/>
          </a:xfrm>
        </p:spPr>
        <p:txBody>
          <a:bodyPr/>
          <a:lstStyle/>
          <a:p>
            <a:r>
              <a:rPr lang="en-US" dirty="0"/>
              <a:t>1 comment received from the single disapprove voter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E01261-9285-9044-73D5-6B9E2AD2C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5192"/>
              </p:ext>
            </p:extLst>
          </p:nvPr>
        </p:nvGraphicFramePr>
        <p:xfrm>
          <a:off x="929217" y="2546667"/>
          <a:ext cx="7747000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00">
                  <a:extLst>
                    <a:ext uri="{9D8B030D-6E8A-4147-A177-3AD203B41FA5}">
                      <a16:colId xmlns:a16="http://schemas.microsoft.com/office/drawing/2014/main" val="378992735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413617861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82559255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35161981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96678234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70774427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67035526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Proposed Change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 err="1">
                          <a:effectLst/>
                        </a:rPr>
                        <a:t>Resn</a:t>
                      </a:r>
                      <a:r>
                        <a:rPr lang="en-US" sz="1100" b="1" u="none" strike="noStrike" dirty="0">
                          <a:effectLst/>
                        </a:rPr>
                        <a:t> Status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Resolution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1911673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Mark RISON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1.39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It's not an element, it's an ANQP-element, and we don't have multiple names for them either, it's just the "EBCS ANQP-element".  Similarly the field is "Info ID" not "Information Identifier (ID)".  And it's obvious it's a number and we didn't use "Number" for Cor 1 (but we did refer to the amendment being corrected).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Change the title of the corrigendum to:</a:t>
                      </a:r>
                      <a:br>
                        <a:rPr lang="en-US" sz="1000" u="none" strike="noStrike">
                          <a:effectLst/>
                        </a:rPr>
                      </a:br>
                      <a:r>
                        <a:rPr lang="en-US" sz="1000" u="none" strike="noStrike">
                          <a:effectLst/>
                        </a:rPr>
                        <a:t>Correct IEEE 802.11bc Assignment of Info ID for EBCS ANQP-element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J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REJECTED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The comment refers to the title of the corrigendum. The title is defined in the PAR and thus out of scope.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99652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24799" cy="4113213"/>
          </a:xfrm>
        </p:spPr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MEC review did not find any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E0E2E-C023-4121-B849-3DD68FD8A93F}"/>
              </a:ext>
            </a:extLst>
          </p:cNvPr>
          <p:cNvSpPr txBox="1"/>
          <p:nvPr/>
        </p:nvSpPr>
        <p:spPr>
          <a:xfrm>
            <a:off x="6498167" y="35052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F85322-72B4-1F7B-D98F-C6188B60D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1751014"/>
            <a:ext cx="4166592" cy="362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P802.11-2020/Cor2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566869"/>
              </p:ext>
            </p:extLst>
          </p:nvPr>
        </p:nvGraphicFramePr>
        <p:xfrm>
          <a:off x="685799" y="2060848"/>
          <a:ext cx="10589685" cy="2494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9753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312511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647421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 25,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25,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17,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(D1.0); 100% approval 0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20, 2023</a:t>
                      </a:r>
                    </a:p>
                    <a:p>
                      <a:r>
                        <a:rPr lang="en-US" dirty="0"/>
                        <a:t>Nov 28, 2023 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20, 2023 (30 days)</a:t>
                      </a:r>
                    </a:p>
                    <a:p>
                      <a:r>
                        <a:rPr lang="en-US" dirty="0"/>
                        <a:t>Dec 28, 2023 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r>
                        <a:rPr lang="en-US" dirty="0"/>
                        <a:t> (pre-post to meet 19 Dec 2023 deadline)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9,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/SASB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30, 2024/Feb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2F409531-0FC1-97C2-7EC5-562F42D91D4F}"/>
              </a:ext>
            </a:extLst>
          </p:cNvPr>
          <p:cNvSpPr/>
          <p:nvPr/>
        </p:nvSpPr>
        <p:spPr bwMode="auto">
          <a:xfrm>
            <a:off x="152400" y="3352800"/>
            <a:ext cx="457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2 D1.0 to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2023 Nov Motion </a:t>
            </a:r>
          </a:p>
          <a:p>
            <a:pPr lvl="1"/>
            <a:r>
              <a:rPr lang="en-GB" dirty="0"/>
              <a:t>Approve sending IEEE P802.11-2020/Cor2/D1.0 to SA Ballot</a:t>
            </a:r>
          </a:p>
          <a:p>
            <a:pPr lvl="1"/>
            <a:r>
              <a:rPr lang="en-US" dirty="0"/>
              <a:t>See https://mentor.ieee.org/802.11/dcn/23/11-23-1959-01-0000-ec-report-p802-11-2020-cor2-to-sa-ballot.pptx for supporting documentation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Dorothy Stanley</a:t>
            </a:r>
          </a:p>
          <a:p>
            <a:pPr lvl="1"/>
            <a:r>
              <a:rPr lang="en-US" dirty="0"/>
              <a:t>Seconded: Jon Rosdahl</a:t>
            </a:r>
          </a:p>
          <a:p>
            <a:pPr lvl="1"/>
            <a:r>
              <a:rPr lang="en-US" dirty="0"/>
              <a:t>WG11 report to EC: (Y/N/A) 117/0/13</a:t>
            </a:r>
          </a:p>
          <a:p>
            <a:pPr lvl="1"/>
            <a:r>
              <a:rPr lang="en-US" dirty="0"/>
              <a:t>WG11 to SA ballot: (Y/N/A) 111/0/10</a:t>
            </a:r>
          </a:p>
          <a:p>
            <a:pPr lvl="1"/>
            <a:r>
              <a:rPr lang="en-US" dirty="0"/>
              <a:t>WG11 PAR re-affirm: (Y/N/A) 116/0/9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Result Summary: P802.11-2020/Cor 2 D1.0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170E93-B480-DBB2-4030-2C82C0716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099" y="1573435"/>
            <a:ext cx="6264673" cy="482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7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2 D1.0 to RevCom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10361084" cy="4113213"/>
          </a:xfrm>
        </p:spPr>
        <p:txBody>
          <a:bodyPr/>
          <a:lstStyle/>
          <a:p>
            <a:r>
              <a:rPr lang="en-GB" dirty="0"/>
              <a:t>Motion 2024-01-09 EC teleconference</a:t>
            </a:r>
          </a:p>
          <a:p>
            <a:pPr lvl="1"/>
            <a:r>
              <a:rPr lang="en-GB" dirty="0"/>
              <a:t>Approve sending IEEE P802.11-2020/Cor2/D1.0 to RevCom</a:t>
            </a:r>
          </a:p>
          <a:p>
            <a:pPr lvl="1"/>
            <a:r>
              <a:rPr lang="en-US" dirty="0"/>
              <a:t>SA Ballot result: 101-0-0 Y/N/A, 0 comments</a:t>
            </a:r>
            <a:br>
              <a:rPr lang="en-US" dirty="0"/>
            </a:br>
            <a:r>
              <a:rPr lang="en-US" dirty="0"/>
              <a:t>See https://mentor.ieee.org/802.11/dcn/23/11-23-1959-03-0000-ec-report-p802-11-2020-cor2-to-sa-ballot.pptx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Stanley</a:t>
            </a:r>
          </a:p>
          <a:p>
            <a:pPr lvl="1"/>
            <a:r>
              <a:rPr lang="en-US" dirty="0"/>
              <a:t>Seconded: Rosdahl</a:t>
            </a:r>
          </a:p>
          <a:p>
            <a:pPr lvl="1"/>
            <a:r>
              <a:rPr lang="en-US" dirty="0"/>
              <a:t>Result: Unanimous approval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5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http://schemas.openxmlformats.org/package/2006/metadata/core-properties"/>
    <ds:schemaRef ds:uri="http://purl.org/dc/terms/"/>
    <ds:schemaRef ds:uri="23347348-f209-4824-a23a-1433d5a4d5f5"/>
    <ds:schemaRef ds:uri="5d48a4fd-b80d-4fe1-b239-a49a0c8fe0fd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13851</TotalTime>
  <Words>672</Words>
  <Application>Microsoft Office PowerPoint</Application>
  <PresentationFormat>Widescreen</PresentationFormat>
  <Paragraphs>133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Document</vt:lpstr>
      <vt:lpstr>EC report for sending P802.11-2020/Cor2 to SA ballot</vt:lpstr>
      <vt:lpstr>Abstract</vt:lpstr>
      <vt:lpstr>WG ballot series details</vt:lpstr>
      <vt:lpstr>LB 278 comments</vt:lpstr>
      <vt:lpstr>IEEE SA Mandatory Editorial Coordination</vt:lpstr>
      <vt:lpstr>P802.11-2020/Cor2 Timeline</vt:lpstr>
      <vt:lpstr>EC motion: P802.11-2020/Cor 2 D1.0 to SA Ballot</vt:lpstr>
      <vt:lpstr>SA Ballot Result Summary: P802.11-2020/Cor 2 D1.0</vt:lpstr>
      <vt:lpstr>EC motion: P802.11-2020/Cor 2 D1.0 to RevCom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Cor2 to SA Ballot</dc:title>
  <dc:subject>IEEE 802.11-2020 COR 2</dc:subject>
  <dc:creator>Stacey, Robert;dorothy.stanley@hpe.com</dc:creator>
  <cp:keywords>11-23-1959r3</cp:keywords>
  <cp:lastModifiedBy>Stanley, Dorothy</cp:lastModifiedBy>
  <cp:revision>238</cp:revision>
  <cp:lastPrinted>1601-01-01T00:00:00Z</cp:lastPrinted>
  <dcterms:created xsi:type="dcterms:W3CDTF">2018-05-02T19:26:26Z</dcterms:created>
  <dcterms:modified xsi:type="dcterms:W3CDTF">2024-01-09T20:16:44Z</dcterms:modified>
  <cp:category>January 2024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