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82" r:id="rId6"/>
    <p:sldId id="257" r:id="rId7"/>
    <p:sldId id="258" r:id="rId8"/>
    <p:sldId id="280" r:id="rId9"/>
    <p:sldId id="279" r:id="rId10"/>
    <p:sldId id="259" r:id="rId11"/>
    <p:sldId id="281" r:id="rId12"/>
    <p:sldId id="283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08" d="100"/>
          <a:sy n="108" d="100"/>
        </p:scale>
        <p:origin x="216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802.11-23/1959r2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EC report for sending P802.11-2020/Cor2 to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2024-01-08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2547125"/>
              </p:ext>
            </p:extLst>
          </p:nvPr>
        </p:nvGraphicFramePr>
        <p:xfrm>
          <a:off x="990600" y="2409825"/>
          <a:ext cx="10144125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89272" imgH="2539535" progId="Word.Document.8">
                  <p:embed/>
                </p:oleObj>
              </mc:Choice>
              <mc:Fallback>
                <p:oleObj name="Document" r:id="rId3" imgW="10489272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09825"/>
                        <a:ext cx="10144125" cy="2457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972AD4-96C3-459F-B1B3-1C52E5C7E7A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01EDA1-DD65-42C2-A6CD-D578FDAC041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86B126-7287-45AB-A9F7-DF081A11B6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18E98-99B4-8CC2-F2E5-84E56CD6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03182-E659-A27C-8479-E0D0D93C3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document contains the P802.11-2020 COR2 materials re: SA Ballot initiation and results.</a:t>
            </a:r>
          </a:p>
          <a:p>
            <a:r>
              <a:rPr lang="en-US" dirty="0"/>
              <a:t>R2: adds SA ballot results and motion to forward to RevCom, </a:t>
            </a:r>
            <a:br>
              <a:rPr lang="en-US" dirty="0"/>
            </a:br>
            <a:r>
              <a:rPr lang="en-US" dirty="0"/>
              <a:t>see slides 6, 8 and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3E5A2C-97EF-745C-81C6-199F33E734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128D9-6A7B-A7A0-FBCF-8F4638956C8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EFB21D4-2B47-0B80-9AC3-C6C3AB6E9C3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2676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31526-C849-41FE-96B6-C87A8AB86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ballot series details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239A2C2-3AAC-4AE7-BD28-C40C8595E0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9033938"/>
              </p:ext>
            </p:extLst>
          </p:nvPr>
        </p:nvGraphicFramePr>
        <p:xfrm>
          <a:off x="3657600" y="1524000"/>
          <a:ext cx="4648200" cy="48968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80509">
                  <a:extLst>
                    <a:ext uri="{9D8B030D-6E8A-4147-A177-3AD203B41FA5}">
                      <a16:colId xmlns:a16="http://schemas.microsoft.com/office/drawing/2014/main" val="1479574990"/>
                    </a:ext>
                  </a:extLst>
                </a:gridCol>
                <a:gridCol w="1267691">
                  <a:extLst>
                    <a:ext uri="{9D8B030D-6E8A-4147-A177-3AD203B41FA5}">
                      <a16:colId xmlns:a16="http://schemas.microsoft.com/office/drawing/2014/main" val="3284679674"/>
                    </a:ext>
                  </a:extLst>
                </a:gridCol>
              </a:tblGrid>
              <a:tr h="3618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P802.11-2020 Cor2 Ballot Series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LB278</a:t>
                      </a:r>
                      <a:b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 (D1.0)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ctr"/>
                </a:tc>
                <a:extLst>
                  <a:ext uri="{0D108BD9-81ED-4DB2-BD59-A6C34878D82A}">
                    <a16:rowId xmlns:a16="http://schemas.microsoft.com/office/drawing/2014/main" val="2139681810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Approve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272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3844832665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Disapprove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4066010799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Abstain - Lack of expertise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14301458"/>
                  </a:ext>
                </a:extLst>
              </a:tr>
              <a:tr h="5382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Invalid (disapprove w/o comment)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565856555"/>
                  </a:ext>
                </a:extLst>
              </a:tr>
              <a:tr h="2728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Invalid abstain - Lack of time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731806888"/>
                  </a:ext>
                </a:extLst>
              </a:tr>
              <a:tr h="2728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In valid abstain – Other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376756891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147649994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524156323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Approval percentage (&gt;75%)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99.63%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439871802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Disapproval percentage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0.37%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161934885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Abstain percentage (&lt;30%)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4.67%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3152426643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Pool = Voters - Ex-officio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535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825888516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Return rate (&gt;50%)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56.16%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120929176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390665678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Ballot duration (days)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4117546245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Ballot open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25-Sep-23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1030132043"/>
                  </a:ext>
                </a:extLst>
              </a:tr>
              <a:tr h="215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Ballot close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25-Oct-23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1796558"/>
                  </a:ext>
                </a:extLst>
              </a:tr>
              <a:tr h="188446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10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32531076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73D0E8-5CF5-44E0-BA4B-E487891C5D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DD142-AB65-4E3B-A31C-9EE010271F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60740ED-ADAC-4E97-BE11-C267085F17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1690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9EEC8-E494-49D6-968E-227A7C333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LB 278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159CF-E2DA-4309-93A4-48881D247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838199"/>
          </a:xfrm>
        </p:spPr>
        <p:txBody>
          <a:bodyPr/>
          <a:lstStyle/>
          <a:p>
            <a:r>
              <a:rPr lang="en-US" dirty="0"/>
              <a:t>1 comment received from the single disapprove voter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F640E1-271D-44F9-8722-9679FB12A7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B4C09F-D2E8-47BC-96A0-64B380DF37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0CC6A5-7FB1-49DA-8D83-D15AC3FCF0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AE01261-9285-9044-73D5-6B9E2AD2C5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45192"/>
              </p:ext>
            </p:extLst>
          </p:nvPr>
        </p:nvGraphicFramePr>
        <p:xfrm>
          <a:off x="929217" y="2546667"/>
          <a:ext cx="7747000" cy="2560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6100">
                  <a:extLst>
                    <a:ext uri="{9D8B030D-6E8A-4147-A177-3AD203B41FA5}">
                      <a16:colId xmlns:a16="http://schemas.microsoft.com/office/drawing/2014/main" val="3789927352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4136178617"/>
                    </a:ext>
                  </a:extLst>
                </a:gridCol>
                <a:gridCol w="546100">
                  <a:extLst>
                    <a:ext uri="{9D8B030D-6E8A-4147-A177-3AD203B41FA5}">
                      <a16:colId xmlns:a16="http://schemas.microsoft.com/office/drawing/2014/main" val="2825592555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351619815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966782347"/>
                    </a:ext>
                  </a:extLst>
                </a:gridCol>
                <a:gridCol w="546100">
                  <a:extLst>
                    <a:ext uri="{9D8B030D-6E8A-4147-A177-3AD203B41FA5}">
                      <a16:colId xmlns:a16="http://schemas.microsoft.com/office/drawing/2014/main" val="2707744274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3670355261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u="none" strike="noStrike" dirty="0">
                          <a:effectLst/>
                        </a:rPr>
                        <a:t>CID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u="none" strike="noStrike" dirty="0">
                          <a:effectLst/>
                        </a:rPr>
                        <a:t>Commenter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u="none" strike="noStrike" dirty="0">
                          <a:effectLst/>
                        </a:rPr>
                        <a:t>Page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u="none" strike="noStrike" dirty="0">
                          <a:effectLst/>
                        </a:rPr>
                        <a:t>Comment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u="none" strike="noStrike" dirty="0">
                          <a:effectLst/>
                        </a:rPr>
                        <a:t>Proposed Change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u="none" strike="noStrike" dirty="0" err="1">
                          <a:effectLst/>
                        </a:rPr>
                        <a:t>Resn</a:t>
                      </a:r>
                      <a:r>
                        <a:rPr lang="en-US" sz="1100" b="1" u="none" strike="noStrike" dirty="0">
                          <a:effectLst/>
                        </a:rPr>
                        <a:t> Status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u="none" strike="noStrike" dirty="0">
                          <a:effectLst/>
                        </a:rPr>
                        <a:t>Resolution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519116730"/>
                  </a:ext>
                </a:extLst>
              </a:tr>
              <a:tr h="2011680"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Mark RISON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1.39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It's not an element, it's an ANQP-element, and we don't have multiple names for them either, it's just the "EBCS ANQP-element".  Similarly the field is "Info ID" not "Information Identifier (ID)".  And it's obvious it's a number and we didn't use "Number" for Cor 1 (but we did refer to the amendment being corrected).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Change the title of the corrigendum to:</a:t>
                      </a:r>
                      <a:br>
                        <a:rPr lang="en-US" sz="1000" u="none" strike="noStrike">
                          <a:effectLst/>
                        </a:rPr>
                      </a:br>
                      <a:r>
                        <a:rPr lang="en-US" sz="1000" u="none" strike="noStrike">
                          <a:effectLst/>
                        </a:rPr>
                        <a:t>Correct IEEE 802.11bc Assignment of Info ID for EBCS ANQP-element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J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REJECTED</a:t>
                      </a:r>
                      <a:br>
                        <a:rPr lang="en-US" sz="1000" u="none" strike="noStrike" dirty="0">
                          <a:effectLst/>
                        </a:rPr>
                      </a:br>
                      <a:r>
                        <a:rPr lang="en-US" sz="1000" u="none" strike="noStrike" dirty="0">
                          <a:effectLst/>
                        </a:rPr>
                        <a:t>The comment refers to the title of the corrigendum. The title is defined in the PAR and thus out of scope.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3996527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1728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10DF8-7115-4FB0-A289-37EEFB2CC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SA Mandatory Editorial Coordination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2C3B0-0D3A-4B6D-932C-2F5D4EE5D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7924799" cy="4113213"/>
          </a:xfrm>
        </p:spPr>
        <p:txBody>
          <a:bodyPr/>
          <a:lstStyle/>
          <a:p>
            <a:r>
              <a:rPr lang="en-US" dirty="0"/>
              <a:t>802.11 Mandatory draft review (MDR) not needed</a:t>
            </a:r>
          </a:p>
          <a:p>
            <a:pPr>
              <a:buFontTx/>
              <a:buChar char="-"/>
            </a:pPr>
            <a:r>
              <a:rPr lang="en-US" dirty="0"/>
              <a:t>Single page of technical content</a:t>
            </a:r>
          </a:p>
          <a:p>
            <a:pPr>
              <a:buFontTx/>
              <a:buChar char="-"/>
            </a:pPr>
            <a:r>
              <a:rPr lang="en-US" dirty="0"/>
              <a:t>Prepared by WG editor familiar with editorial requirements</a:t>
            </a:r>
          </a:p>
          <a:p>
            <a:pPr>
              <a:buFontTx/>
              <a:buChar char="-"/>
            </a:pPr>
            <a:endParaRPr lang="en-US" dirty="0"/>
          </a:p>
          <a:p>
            <a:pPr marL="0" indent="0"/>
            <a:r>
              <a:rPr lang="en-US" dirty="0"/>
              <a:t>MEC review did not find any issues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EFB6D-8DA4-4AB1-863A-1E6216C99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EC30C-CC92-4A37-A876-02529397217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81149B-560E-4C9E-9D72-3C063A77B60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BE0E2E-C023-4121-B849-3DD68FD8A93F}"/>
              </a:ext>
            </a:extLst>
          </p:cNvPr>
          <p:cNvSpPr txBox="1"/>
          <p:nvPr/>
        </p:nvSpPr>
        <p:spPr>
          <a:xfrm>
            <a:off x="6498167" y="35052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AF85322-72B4-1F7B-D98F-C6188B60D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1751014"/>
            <a:ext cx="4166592" cy="3628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053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P802.11-2020/Cor2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0566869"/>
              </p:ext>
            </p:extLst>
          </p:nvPr>
        </p:nvGraphicFramePr>
        <p:xfrm>
          <a:off x="685799" y="2060848"/>
          <a:ext cx="10589685" cy="24942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629753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2312511">
                  <a:extLst>
                    <a:ext uri="{9D8B030D-6E8A-4147-A177-3AD203B41FA5}">
                      <a16:colId xmlns:a16="http://schemas.microsoft.com/office/drawing/2014/main" val="571804262"/>
                    </a:ext>
                  </a:extLst>
                </a:gridCol>
                <a:gridCol w="2647421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Initial </a:t>
                      </a:r>
                      <a:r>
                        <a:rPr lang="en-US" baseline="0" dirty="0"/>
                        <a:t>WG ballot (D1.0)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Sept 25,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Oct 25,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</a:t>
                      </a:r>
                      <a:r>
                        <a:rPr lang="en-US" baseline="0" dirty="0"/>
                        <a:t> Approval for SA Ballot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Nov 17,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Initial SA Ballot (D1.0); 100% approval 0 comments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Nov 20, 2023</a:t>
                      </a:r>
                    </a:p>
                    <a:p>
                      <a:r>
                        <a:rPr lang="en-US" dirty="0"/>
                        <a:t>Nov 28, 2023 Actual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 20, 2023 (30 days)</a:t>
                      </a:r>
                    </a:p>
                    <a:p>
                      <a:r>
                        <a:rPr lang="en-US" dirty="0"/>
                        <a:t>Dec 28, 2023 Actual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 to </a:t>
                      </a:r>
                      <a:r>
                        <a:rPr lang="en-US" dirty="0" err="1"/>
                        <a:t>RevCom</a:t>
                      </a:r>
                      <a:r>
                        <a:rPr lang="en-US" dirty="0"/>
                        <a:t> (pre-post to meet 19 Dec 2023 deadline)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 9,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RevCom</a:t>
                      </a:r>
                      <a:r>
                        <a:rPr lang="en-US" dirty="0"/>
                        <a:t>/SASB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 30, 2024/Feb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  <p:sp>
        <p:nvSpPr>
          <p:cNvPr id="7" name="Arrow: Right 6">
            <a:extLst>
              <a:ext uri="{FF2B5EF4-FFF2-40B4-BE49-F238E27FC236}">
                <a16:creationId xmlns:a16="http://schemas.microsoft.com/office/drawing/2014/main" id="{2F409531-0FC1-97C2-7EC5-562F42D91D4F}"/>
              </a:ext>
            </a:extLst>
          </p:cNvPr>
          <p:cNvSpPr/>
          <p:nvPr/>
        </p:nvSpPr>
        <p:spPr bwMode="auto">
          <a:xfrm>
            <a:off x="152400" y="3352800"/>
            <a:ext cx="457200" cy="3048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CBF64-C7BD-499C-AB5D-7FDBF8830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 motion: P802.11-2020/Cor 2 D1.0 to SA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9AE72-1CB7-4851-925C-967B63BF40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2023 Nov Motion </a:t>
            </a:r>
          </a:p>
          <a:p>
            <a:pPr lvl="1"/>
            <a:r>
              <a:rPr lang="en-GB" dirty="0"/>
              <a:t>Approve sending IEEE P802.11-2020/Cor2/D1.0 to SA Ballot</a:t>
            </a:r>
          </a:p>
          <a:p>
            <a:pPr lvl="1"/>
            <a:r>
              <a:rPr lang="en-US" dirty="0"/>
              <a:t>See https://mentor.ieee.org/802.11/dcn/23/11-23-1959-01-0000-ec-report-p802-11-2020-cor2-to-sa-ballot.pptx for supporting documentation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Moved: Dorothy Stanley</a:t>
            </a:r>
          </a:p>
          <a:p>
            <a:pPr lvl="1"/>
            <a:r>
              <a:rPr lang="en-US" dirty="0"/>
              <a:t>Seconded: Jon Rosdahl</a:t>
            </a:r>
          </a:p>
          <a:p>
            <a:pPr lvl="1"/>
            <a:r>
              <a:rPr lang="en-US" dirty="0"/>
              <a:t>WG11 report to EC: (Y/N/A) 117/0/13</a:t>
            </a:r>
          </a:p>
          <a:p>
            <a:pPr lvl="1"/>
            <a:r>
              <a:rPr lang="en-US" dirty="0"/>
              <a:t>WG11 to SA ballot: (Y/N/A) 111/0/10</a:t>
            </a:r>
          </a:p>
          <a:p>
            <a:pPr lvl="1"/>
            <a:r>
              <a:rPr lang="en-US" dirty="0"/>
              <a:t>WG11 PAR re-affirm: (Y/N/A) 116/0/9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B62E92-0FA6-4D0A-B503-DCEBA15D65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08CAB-5814-45CF-9714-F835B64E82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0139A0-C8A3-4EDB-99F9-5FBEB6949F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9621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CBF64-C7BD-499C-AB5D-7FDBF8830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 Ballot Result Summary: P802.11-2020/Cor 2 D1.0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B62E92-0FA6-4D0A-B503-DCEBA15D65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08CAB-5814-45CF-9714-F835B64E82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0139A0-C8A3-4EDB-99F9-5FBEB6949F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5170E93-B480-DBB2-4030-2C82C07165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9099" y="1573435"/>
            <a:ext cx="6264673" cy="4827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578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CBF64-C7BD-499C-AB5D-7FDBF8830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 motion: P802.11-2020/Cor 2 D1.0 to RevCom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9AE72-1CB7-4851-925C-967B63BF4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51014"/>
            <a:ext cx="10361084" cy="4113213"/>
          </a:xfrm>
        </p:spPr>
        <p:txBody>
          <a:bodyPr/>
          <a:lstStyle/>
          <a:p>
            <a:r>
              <a:rPr lang="en-GB" dirty="0"/>
              <a:t>Motion</a:t>
            </a:r>
          </a:p>
          <a:p>
            <a:pPr lvl="1"/>
            <a:r>
              <a:rPr lang="en-GB" dirty="0"/>
              <a:t>Approve sending IEEE P802.11-2020/Cor2/D1.0 to SA Ballot</a:t>
            </a:r>
          </a:p>
          <a:p>
            <a:pPr lvl="1"/>
            <a:r>
              <a:rPr lang="en-US" dirty="0"/>
              <a:t>SA Ballot result: 101-0-0 Y/N/A, 0 comments</a:t>
            </a:r>
            <a:br>
              <a:rPr lang="en-US" dirty="0"/>
            </a:br>
            <a:r>
              <a:rPr lang="en-US" dirty="0"/>
              <a:t>See https://mentor.ieee.org/802.11/dcn/23/11-23-1959-02-0000-ec-report-p802-11-2020-cor2-to-sa-ballot.pptx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Moved: Stanley</a:t>
            </a:r>
          </a:p>
          <a:p>
            <a:pPr lvl="1"/>
            <a:r>
              <a:rPr lang="en-US" dirty="0"/>
              <a:t>Seconded: Rosdahl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B62E92-0FA6-4D0A-B503-DCEBA15D65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08CAB-5814-45CF-9714-F835B64E82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0139A0-C8A3-4EDB-99F9-5FBEB6949F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550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D99616218D054EA63C510D5C3ED3A7" ma:contentTypeVersion="13" ma:contentTypeDescription="Create a new document." ma:contentTypeScope="" ma:versionID="9088c02c015a5ae6094a345e86c0e1ae">
  <xsd:schema xmlns:xsd="http://www.w3.org/2001/XMLSchema" xmlns:xs="http://www.w3.org/2001/XMLSchema" xmlns:p="http://schemas.microsoft.com/office/2006/metadata/properties" xmlns:ns3="23347348-f209-4824-a23a-1433d5a4d5f5" xmlns:ns4="5d48a4fd-b80d-4fe1-b239-a49a0c8fe0fd" targetNamespace="http://schemas.microsoft.com/office/2006/metadata/properties" ma:root="true" ma:fieldsID="0203ac7f69cc6692272b6eeae0d61c95" ns3:_="" ns4:_="">
    <xsd:import namespace="23347348-f209-4824-a23a-1433d5a4d5f5"/>
    <xsd:import namespace="5d48a4fd-b80d-4fe1-b239-a49a0c8fe0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47348-f209-4824-a23a-1433d5a4d5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8a4fd-b80d-4fe1-b239-a49a0c8fe0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8BF55D-B36D-4C6C-8902-4C438DCE57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04785E-67BB-4305-9B97-6021308D188E}">
  <ds:schemaRefs>
    <ds:schemaRef ds:uri="http://schemas.microsoft.com/office/2006/metadata/properties"/>
    <ds:schemaRef ds:uri="http://purl.org/dc/elements/1.1/"/>
    <ds:schemaRef ds:uri="23347348-f209-4824-a23a-1433d5a4d5f5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5d48a4fd-b80d-4fe1-b239-a49a0c8fe0fd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1AF8EE4-B00A-41DD-9B69-99C984DD6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47348-f209-4824-a23a-1433d5a4d5f5"/>
    <ds:schemaRef ds:uri="5d48a4fd-b80d-4fe1-b239-a49a0c8fe0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13839</TotalTime>
  <Words>658</Words>
  <Application>Microsoft Office PowerPoint</Application>
  <PresentationFormat>Widescreen</PresentationFormat>
  <Paragraphs>131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Microsoft Word 97 - 2003 Document</vt:lpstr>
      <vt:lpstr>EC report for sending P802.11-2020/Cor2 to SA ballot</vt:lpstr>
      <vt:lpstr>Abstract</vt:lpstr>
      <vt:lpstr>WG ballot series details</vt:lpstr>
      <vt:lpstr>LB 278 comments</vt:lpstr>
      <vt:lpstr>IEEE SA Mandatory Editorial Coordination</vt:lpstr>
      <vt:lpstr>P802.11-2020/Cor2 Timeline</vt:lpstr>
      <vt:lpstr>EC motion: P802.11-2020/Cor 2 D1.0 to SA Ballot</vt:lpstr>
      <vt:lpstr>SA Ballot Result Summary: P802.11-2020/Cor 2 D1.0</vt:lpstr>
      <vt:lpstr>EC motion: P802.11-2020/Cor 2 D1.0 to RevCom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Cor2 to SA Ballot</dc:title>
  <dc:subject>IEEE 802.11-2020 COR 2</dc:subject>
  <dc:creator>Stacey, Robert;dorothy.stanley@hpe.com</dc:creator>
  <cp:keywords>11-23-1959r2</cp:keywords>
  <cp:lastModifiedBy>Stanley, Dorothy</cp:lastModifiedBy>
  <cp:revision>234</cp:revision>
  <cp:lastPrinted>1601-01-01T00:00:00Z</cp:lastPrinted>
  <dcterms:created xsi:type="dcterms:W3CDTF">2018-05-02T19:26:26Z</dcterms:created>
  <dcterms:modified xsi:type="dcterms:W3CDTF">2024-01-08T18:10:00Z</dcterms:modified>
  <cp:category>January 2024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2020-07-06 15:50:08Z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0x0101005AD99616218D054EA63C510D5C3ED3A7</vt:lpwstr>
  </property>
</Properties>
</file>