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5646" autoAdjust="0"/>
  </p:normalViewPr>
  <p:slideViewPr>
    <p:cSldViewPr>
      <p:cViewPr varScale="1">
        <p:scale>
          <a:sx n="122" d="100"/>
          <a:sy n="122" d="100"/>
        </p:scale>
        <p:origin x="89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74-00-0uhr-txop-preemption-follow-up.pptx" TargetMode="External"/><Relationship Id="rId2" Type="http://schemas.openxmlformats.org/officeDocument/2006/relationships/hyperlink" Target="https://mentor.ieee.org/802.11/dcn/23/11-23-1229-01-0uhr-preemption-for-low-latency-application-follow-up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Priority Based </a:t>
            </a:r>
            <a:r>
              <a:rPr lang="en-GB" dirty="0" err="1"/>
              <a:t>Preemption</a:t>
            </a:r>
            <a:r>
              <a:rPr lang="en-GB" dirty="0"/>
              <a:t> Method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en-US" altLang="ko-KR" sz="2000" b="0" dirty="0"/>
              <a:t>4</a:t>
            </a:r>
            <a:r>
              <a:rPr lang="en-GB" sz="2000" b="0" dirty="0"/>
              <a:t>-</a:t>
            </a:r>
            <a:r>
              <a:rPr lang="en-US" altLang="ko-KR" sz="2000" b="0" dirty="0"/>
              <a:t>01</a:t>
            </a:r>
            <a:r>
              <a:rPr lang="en-GB" sz="2000" b="0" dirty="0"/>
              <a:t>-</a:t>
            </a:r>
            <a:r>
              <a:rPr lang="en-US" altLang="ko-KR" sz="2000" b="0" dirty="0"/>
              <a:t>29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56423"/>
              </p:ext>
            </p:extLst>
          </p:nvPr>
        </p:nvGraphicFramePr>
        <p:xfrm>
          <a:off x="506413" y="2852936"/>
          <a:ext cx="8085137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3111500" progId="Word.Document.8">
                  <p:embed/>
                </p:oleObj>
              </mc:Choice>
              <mc:Fallback>
                <p:oleObj name="문서" r:id="rId3" imgW="8255000" imgH="3111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52936"/>
                        <a:ext cx="8085137" cy="304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Abstract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Preemption methods are discussed in UHR SG [1, 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However, an AP cannot know about priority information of non-AP </a:t>
            </a:r>
            <a:r>
              <a:rPr kumimoji="1" lang="en-US" altLang="ko-KR" dirty="0" err="1"/>
              <a:t>STAs’</a:t>
            </a:r>
            <a:r>
              <a:rPr kumimoji="1" lang="en-US" altLang="ko-KR" dirty="0"/>
              <a:t>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To properly schedule the preemption, 11bn needs a method to gather priority information in the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the priority based preemption method is discussed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1684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When an AP granted a preemption period to non-AP STAs, the AP cannot know how urgent the </a:t>
            </a:r>
            <a:r>
              <a:rPr kumimoji="1" lang="en-US" altLang="ko-KR" dirty="0" err="1"/>
              <a:t>STAs’</a:t>
            </a:r>
            <a:r>
              <a:rPr kumimoji="1" lang="en-US" altLang="ko-KR" dirty="0"/>
              <a:t> traffics are.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B25059-50CF-826B-A927-0A353280D0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062546A-88AB-EFA0-35C7-84AFA8C8C6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6CDD421-BB49-22ED-8E3C-0189AABCA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50" y="3433799"/>
            <a:ext cx="7342584" cy="301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kumimoji="1" lang="en-US" altLang="ko-KR" dirty="0"/>
              <a:t>Priority based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954" y="1131641"/>
            <a:ext cx="7770813" cy="23819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Non-AP STAs which are doing preemption can transmit NDP feedback with specific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The specific tones are mapped to the priority of traffics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Tones 0~9: High priority (or urgency)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10~19: Medium priority (or urgency)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20~29: Low priority (or urgency)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… …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02E9DB9-3809-15E3-A6D4-6136D273A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5" y="3212976"/>
            <a:ext cx="5096609" cy="312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2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Priority based preemption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3861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AP can schedule preemption periods (trigger frame transmission) based on the priority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The AP firstly schedules high priority only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Only the non-AP STAs which transmitted in high priority tones can transmit its data frames to the AP.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2A0A296-3BFD-632E-DE47-8A6CF8389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317191"/>
            <a:ext cx="5256584" cy="312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6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priority based preemption method for 11bn is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The non-AP STAs transmit NDP feedback to specific tones based on the urgency or priority of its traffics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The AP can schedule preemption periods (e.g., trigger frames) based on the priority information of non-AP STAs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298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942B65-D44A-88C1-A369-A7665987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Straw Poll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F3933D-41D6-9A7D-8D2D-361F7A23F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dirty="0"/>
              <a:t>SP #1: Do you agree that preemption method should consider priority (e.g., delay bound, traffic class,</a:t>
            </a:r>
            <a:r>
              <a:rPr kumimoji="1" lang="ko-KR" altLang="en-US" dirty="0"/>
              <a:t> </a:t>
            </a:r>
            <a:r>
              <a:rPr kumimoji="1" lang="en-US" altLang="ko-KR" dirty="0"/>
              <a:t>etc.) in 11bn?</a:t>
            </a:r>
          </a:p>
          <a:p>
            <a:endParaRPr kumimoji="1" lang="en-US" altLang="ko-KR" dirty="0"/>
          </a:p>
          <a:p>
            <a:r>
              <a:rPr kumimoji="1" lang="en-US" altLang="ko-KR" dirty="0"/>
              <a:t>	Y:    /N:    /A: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344AAAB-4BCB-6A04-8CE4-06CDEA04BF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7B80CB3-C921-BF08-B4E5-BFE5C64FFC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482948-D74D-E472-6B88-9D261032E2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32978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400" dirty="0"/>
              <a:t>[1] 11-23/1229r1: Preemption for low latency application (Follow up), </a:t>
            </a:r>
            <a:r>
              <a:rPr kumimoji="1" lang="en" altLang="ko-KR" sz="2400" dirty="0">
                <a:hlinkClick r:id="rId2"/>
              </a:rPr>
              <a:t>https://mentor.ieee.org/802.11/dcn/23/11-23-1229-01-0uhr-preemption-for-low-latency-application-follow-up.pptx</a:t>
            </a:r>
            <a:endParaRPr kumimoji="1" lang="en" altLang="ko-KR" sz="2400" dirty="0"/>
          </a:p>
          <a:p>
            <a:pPr marL="0" indent="0"/>
            <a:endParaRPr kumimoji="1" lang="en-US" altLang="ko-KR" dirty="0"/>
          </a:p>
          <a:p>
            <a:pPr marL="0" indent="0"/>
            <a:r>
              <a:rPr kumimoji="1" lang="en" altLang="ko-KR" sz="2400" dirty="0"/>
              <a:t>[2] 11-23/1174r0: TXOP preemption follow up, </a:t>
            </a:r>
            <a:r>
              <a:rPr kumimoji="1" lang="en" altLang="ko-KR" sz="2400" dirty="0">
                <a:hlinkClick r:id="rId3"/>
              </a:rPr>
              <a:t>https://mentor.ieee.org/802.11/dcn/23/11-23-1174-00-0uhr-txop-preemption-follow-up.pptx</a:t>
            </a:r>
            <a:endParaRPr kumimoji="1" lang="en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5426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428</Words>
  <Application>Microsoft Macintosh PowerPoint</Application>
  <PresentationFormat>화면 슬라이드 쇼(4:3)</PresentationFormat>
  <Paragraphs>63</Paragraphs>
  <Slides>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테마</vt:lpstr>
      <vt:lpstr>문서</vt:lpstr>
      <vt:lpstr>Priority Based Preemption Method</vt:lpstr>
      <vt:lpstr>Abstract</vt:lpstr>
      <vt:lpstr>Issue</vt:lpstr>
      <vt:lpstr>Priority based preemption</vt:lpstr>
      <vt:lpstr>Priority based preemption (cont’d)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167</cp:revision>
  <cp:lastPrinted>1601-01-01T00:00:00Z</cp:lastPrinted>
  <dcterms:created xsi:type="dcterms:W3CDTF">2023-07-02T14:02:18Z</dcterms:created>
  <dcterms:modified xsi:type="dcterms:W3CDTF">2024-01-29T06:03:10Z</dcterms:modified>
</cp:coreProperties>
</file>