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1229" r:id="rId3"/>
    <p:sldId id="1221" r:id="rId4"/>
    <p:sldId id="1220" r:id="rId5"/>
    <p:sldId id="1225" r:id="rId6"/>
    <p:sldId id="1233" r:id="rId7"/>
    <p:sldId id="1226" r:id="rId8"/>
    <p:sldId id="1236" r:id="rId9"/>
    <p:sldId id="1242" r:id="rId10"/>
    <p:sldId id="1222" r:id="rId11"/>
    <p:sldId id="1237" r:id="rId12"/>
    <p:sldId id="1232" r:id="rId13"/>
    <p:sldId id="1239" r:id="rId14"/>
    <p:sldId id="1238" r:id="rId15"/>
    <p:sldId id="1180" r:id="rId16"/>
    <p:sldId id="1243" r:id="rId17"/>
    <p:sldId id="1244" r:id="rId18"/>
    <p:sldId id="1135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86517" autoAdjust="0"/>
  </p:normalViewPr>
  <p:slideViewPr>
    <p:cSldViewPr>
      <p:cViewPr varScale="1">
        <p:scale>
          <a:sx n="99" d="100"/>
          <a:sy n="99" d="100"/>
        </p:scale>
        <p:origin x="21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0242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8916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8836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131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7250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83461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43608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157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803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9473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9099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43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09373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802.11-23/1909r1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Transmission Method of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Low Latency Traffic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2023-11-13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552338"/>
              </p:ext>
            </p:extLst>
          </p:nvPr>
        </p:nvGraphicFramePr>
        <p:xfrm>
          <a:off x="712304" y="2819399"/>
          <a:ext cx="7620000" cy="350519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91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4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2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9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9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Yelin</a:t>
                      </a:r>
                      <a:r>
                        <a:rPr lang="en-US" altLang="ko-KR" sz="1200" dirty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9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Geonhwan</a:t>
                      </a:r>
                      <a:r>
                        <a:rPr lang="en-US" altLang="ko-KR" sz="1200" dirty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9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4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4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4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92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Observations on DL TXOP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During a DL TXOP, a STA 1 (TXOP responder)</a:t>
            </a:r>
            <a:r>
              <a:rPr lang="ko-KR" altLang="en-US" sz="1600" dirty="0"/>
              <a:t> </a:t>
            </a:r>
            <a:r>
              <a:rPr lang="en-US" altLang="ko-KR" sz="1600" dirty="0"/>
              <a:t>or other STAs may need to transmit LLT to AP (TXOP holder), which requires that the AP needs to trigger LLT TX</a:t>
            </a:r>
          </a:p>
          <a:p>
            <a:r>
              <a:rPr lang="en-US" altLang="ko-KR" sz="1600" dirty="0"/>
              <a:t>On TXOP holder (AP) side,</a:t>
            </a:r>
          </a:p>
          <a:p>
            <a:pPr lvl="1"/>
            <a:r>
              <a:rPr lang="en-US" altLang="ko-KR" sz="1400" dirty="0"/>
              <a:t>AP needs to transmit a Triggering Information would indicate at least it asks if the TXOP responder and other STA(s) needs to transmit LLT</a:t>
            </a:r>
          </a:p>
          <a:p>
            <a:pPr lvl="2"/>
            <a:r>
              <a:rPr lang="en-US" altLang="ko-KR" sz="1200" dirty="0"/>
              <a:t>TXOP holder may provide additional information, e.g., criteria of LLT Info TX</a:t>
            </a:r>
          </a:p>
          <a:p>
            <a:r>
              <a:rPr lang="en-US" altLang="ko-KR" sz="1600" dirty="0"/>
              <a:t>On TXOP responder (STA 1) or other STA(s) side,</a:t>
            </a:r>
          </a:p>
          <a:p>
            <a:pPr lvl="1"/>
            <a:r>
              <a:rPr lang="en-US" altLang="ko-KR" sz="1400" dirty="0"/>
              <a:t>(In response to Triggering Information), the STAs need to transmit LLT Information that would indicate at least it needs to transmit LLT to AP</a:t>
            </a:r>
          </a:p>
          <a:p>
            <a:pPr lvl="1"/>
            <a:r>
              <a:rPr lang="en-US" altLang="ko-KR" sz="1400" dirty="0"/>
              <a:t>Recipient STA(s) may provide additional information, e.g., LLT buffer status, delay bound</a:t>
            </a:r>
          </a:p>
          <a:p>
            <a:pPr lvl="2"/>
            <a:r>
              <a:rPr lang="en-US" altLang="ko-KR" sz="1400" dirty="0"/>
              <a:t>Such information could be transmitted in a unsolicited way without triggering info</a:t>
            </a:r>
          </a:p>
          <a:p>
            <a:pPr lvl="1"/>
            <a:endParaRPr lang="en-US" altLang="ko-KR" sz="1400" dirty="0"/>
          </a:p>
          <a:p>
            <a:pPr lvl="2"/>
            <a:endParaRPr lang="en-US" altLang="ko-KR" sz="11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95E1DC4-E7FD-BCD0-19A0-8D990BCFD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876800"/>
            <a:ext cx="7212685" cy="153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84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Preemption Signaling in DL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Likewise, we should design where and how the Info can be carried</a:t>
            </a:r>
          </a:p>
          <a:p>
            <a:pPr lvl="1"/>
            <a:r>
              <a:rPr lang="en-US" altLang="ko-KR" sz="1600" dirty="0"/>
              <a:t>Triggering Info can be carried in a triggering frame (e.g., Trigger frame, PHY header) that should be a method to trigger the LLT Info from multiple STAs</a:t>
            </a:r>
          </a:p>
          <a:p>
            <a:pPr lvl="1"/>
            <a:r>
              <a:rPr lang="en-US" altLang="ko-KR" sz="1600" dirty="0"/>
              <a:t>LLT Info can be carried in a responding frame (e.g., using A-control, control response frame)</a:t>
            </a:r>
          </a:p>
          <a:p>
            <a:pPr lvl="2"/>
            <a:r>
              <a:rPr lang="en-US" altLang="ko-KR" sz="1400" dirty="0"/>
              <a:t>Depending on the design of Triggering Info, channels on which STAs transmit LLT Info can be overlapped (e.g., PHY header) or non-overlapped (e.g., Trigger frame), which may require to identify STAs</a:t>
            </a:r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B7B059B-2B2F-A5E6-BE24-98E1A69E9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153" y="4077494"/>
            <a:ext cx="7139693" cy="217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12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LLT Info TX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TXOP holder can expect no response from any STA due to  following reasons</a:t>
            </a:r>
          </a:p>
          <a:p>
            <a:pPr lvl="1"/>
            <a:r>
              <a:rPr lang="en-US" altLang="ko-KR" sz="1600" dirty="0"/>
              <a:t>Any STA has no LLT to be transmitted, so no LLT Info TX</a:t>
            </a:r>
          </a:p>
          <a:p>
            <a:pPr lvl="1"/>
            <a:r>
              <a:rPr lang="en-US" altLang="ko-KR" sz="1600" dirty="0"/>
              <a:t>TXOP responder(s) does not acknowledge (Triggering info is transmitted with QoS Data frame(s) with Ack policy not setting to implicit BAR or Normal Ack)</a:t>
            </a:r>
          </a:p>
          <a:p>
            <a:r>
              <a:rPr lang="en-US" altLang="ko-KR" sz="2000" dirty="0"/>
              <a:t>In this case, PIFS can be used between Triggering Info [2]-[6]</a:t>
            </a:r>
          </a:p>
          <a:p>
            <a:pPr lvl="1"/>
            <a:r>
              <a:rPr lang="en-US" altLang="ko-KR" sz="1600" dirty="0"/>
              <a:t>However, the TXOP holder does not understand whether it is no LLT Info or failure that would degrade the performance</a:t>
            </a:r>
          </a:p>
          <a:p>
            <a:pPr lvl="1"/>
            <a:r>
              <a:rPr lang="en-US" altLang="ko-KR" sz="1600" dirty="0"/>
              <a:t>Therefore, it should</a:t>
            </a:r>
            <a:r>
              <a:rPr lang="ko-KR" altLang="en-US" sz="1600" dirty="0"/>
              <a:t> </a:t>
            </a:r>
            <a:r>
              <a:rPr lang="en-US" altLang="ko-KR" sz="1600" dirty="0"/>
              <a:t>require</a:t>
            </a:r>
            <a:r>
              <a:rPr lang="ko-KR" altLang="en-US" sz="1600" dirty="0"/>
              <a:t> </a:t>
            </a:r>
            <a:r>
              <a:rPr lang="en-US" altLang="ko-KR" sz="1600" dirty="0"/>
              <a:t>CCA during PIFS, e.g., if BUSY (not decoding any LLT info), it will perform recovery procedures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800" dirty="0"/>
          </a:p>
          <a:p>
            <a:endParaRPr lang="en-US" altLang="ko-KR" sz="1800" dirty="0"/>
          </a:p>
          <a:p>
            <a:pPr lvl="1"/>
            <a:endParaRPr lang="en-US" altLang="ko-KR" sz="180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5933FE6-50C3-D8D4-255C-ED7815105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303" y="4800600"/>
            <a:ext cx="8002622" cy="162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173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LLT Info TX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If at least one TXOP responder performs acknowledgement (e.g., BA), SIFS can be used</a:t>
            </a:r>
          </a:p>
          <a:p>
            <a:pPr lvl="1"/>
            <a:r>
              <a:rPr lang="en-US" altLang="ko-KR" sz="1600" dirty="0"/>
              <a:t>TXOP holder can understand it is failure if nothing is received and then recovery will be performed</a:t>
            </a:r>
            <a:endParaRPr lang="en-US" altLang="ko-KR" sz="1400" dirty="0"/>
          </a:p>
          <a:p>
            <a:pPr lvl="1"/>
            <a:r>
              <a:rPr lang="en-US" altLang="ko-KR" sz="1600" dirty="0"/>
              <a:t>The TXOP responder could indicate LLT Info with acknowledgement (e.g., in BA)</a:t>
            </a:r>
          </a:p>
          <a:p>
            <a:endParaRPr lang="en-US" altLang="ko-KR" sz="2000" dirty="0"/>
          </a:p>
          <a:p>
            <a:pPr lvl="1"/>
            <a:endParaRPr lang="en-US" altLang="ko-KR" sz="12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800" dirty="0"/>
          </a:p>
          <a:p>
            <a:endParaRPr lang="en-US" altLang="ko-KR" sz="1800" dirty="0"/>
          </a:p>
          <a:p>
            <a:pPr lvl="1"/>
            <a:endParaRPr lang="en-US" altLang="ko-KR" sz="180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AAB390F5-C082-4A79-DCC1-9AB1C27F7B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3875517"/>
            <a:ext cx="8610600" cy="163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49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Further Issues for Preemption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Detailed Design</a:t>
            </a:r>
          </a:p>
          <a:p>
            <a:pPr lvl="1"/>
            <a:r>
              <a:rPr lang="en-US" altLang="ko-KR" sz="1800" dirty="0"/>
              <a:t>Signaling of Triggering Info and LLT Info</a:t>
            </a:r>
          </a:p>
          <a:p>
            <a:pPr lvl="1"/>
            <a:r>
              <a:rPr lang="en-US" altLang="ko-KR" sz="1800" dirty="0"/>
              <a:t>LLT Info Transmission with a Proper interval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/>
              <a:t>Restrictions/Rules</a:t>
            </a:r>
          </a:p>
          <a:p>
            <a:pPr lvl="1"/>
            <a:r>
              <a:rPr lang="en-US" altLang="ko-KR" sz="1800" dirty="0"/>
              <a:t>All STAs and their all traffic should not be involved in preemption all the time, e.g., </a:t>
            </a:r>
            <a:r>
              <a:rPr lang="en-US" altLang="ko-KR" sz="1600" dirty="0"/>
              <a:t>a STA may request LLT TX for non-LLT</a:t>
            </a:r>
          </a:p>
          <a:p>
            <a:pPr lvl="1"/>
            <a:r>
              <a:rPr lang="en-US" altLang="ko-KR" sz="1800" dirty="0"/>
              <a:t>We need to consider what kind of specific things are involved in preemption</a:t>
            </a:r>
          </a:p>
          <a:p>
            <a:pPr lvl="1"/>
            <a:endParaRPr lang="en-US" altLang="ko-KR" sz="1800" dirty="0"/>
          </a:p>
          <a:p>
            <a:r>
              <a:rPr lang="en-US" altLang="ko-KR" sz="1800" dirty="0"/>
              <a:t>Power Saving</a:t>
            </a:r>
          </a:p>
          <a:p>
            <a:pPr lvl="1"/>
            <a:r>
              <a:rPr lang="en-US" altLang="ko-KR" sz="1800" dirty="0"/>
              <a:t>Some STAs may enter doze state during a preemption procedure, e.g., STAs that did not receive TIM indication in UL TXOP, which may be handled</a:t>
            </a:r>
          </a:p>
          <a:p>
            <a:pPr lvl="1"/>
            <a:endParaRPr lang="en-US" altLang="ko-KR" sz="180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105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we’ve shared our views on how to transmit low latency traffic (LLT) based</a:t>
            </a:r>
            <a:r>
              <a:rPr lang="ko-KR" altLang="en-US" sz="2000" dirty="0"/>
              <a:t> </a:t>
            </a:r>
            <a:r>
              <a:rPr lang="en-US" altLang="ko-KR" sz="2000" dirty="0"/>
              <a:t>on</a:t>
            </a:r>
            <a:r>
              <a:rPr lang="ko-KR" altLang="en-US" sz="2000" dirty="0"/>
              <a:t> </a:t>
            </a:r>
            <a:r>
              <a:rPr lang="en-US" altLang="ko-KR" sz="2000" dirty="0"/>
              <a:t>preemption in a TXOP</a:t>
            </a:r>
            <a:endParaRPr lang="en-US" altLang="ko-KR" sz="2000" b="0" dirty="0"/>
          </a:p>
          <a:p>
            <a:pPr lvl="1"/>
            <a:r>
              <a:rPr lang="en-US" altLang="ko-KR" sz="1800" dirty="0"/>
              <a:t>It efficiently enables LLT transmission of a STA in another STA’s TXOP</a:t>
            </a:r>
          </a:p>
          <a:p>
            <a:pPr lvl="2"/>
            <a:r>
              <a:rPr lang="en-US" altLang="ko-KR" sz="1600" dirty="0"/>
              <a:t>UL TXOP and DL TXOP can be considered</a:t>
            </a:r>
          </a:p>
          <a:p>
            <a:pPr lvl="1"/>
            <a:r>
              <a:rPr lang="en-US" altLang="ko-KR" sz="1800" dirty="0"/>
              <a:t>We need Triggering Info and LLT Info to enable preemption</a:t>
            </a:r>
          </a:p>
          <a:p>
            <a:pPr lvl="2"/>
            <a:r>
              <a:rPr lang="en-US" altLang="ko-KR" sz="1600" dirty="0"/>
              <a:t>In addition, whether LLT Info is transmitted should be considered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r>
              <a:rPr lang="en-US" altLang="ko-KR" sz="2000" dirty="0"/>
              <a:t>Some further issues should be addressed</a:t>
            </a:r>
          </a:p>
          <a:p>
            <a:pPr lvl="1"/>
            <a:r>
              <a:rPr lang="en-US" altLang="ko-KR" sz="1800" dirty="0"/>
              <a:t>How to signal Triggering Info and LLT Info</a:t>
            </a:r>
          </a:p>
          <a:p>
            <a:pPr lvl="1"/>
            <a:r>
              <a:rPr lang="en-US" altLang="ko-KR" sz="1800" dirty="0"/>
              <a:t>How to handle LLT Info transmission with a proper interval</a:t>
            </a:r>
          </a:p>
          <a:p>
            <a:pPr lvl="1"/>
            <a:r>
              <a:rPr lang="en-US" altLang="ko-KR" sz="1800" dirty="0"/>
              <a:t>How to participate/negotiate preemption based on restrictions/rules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that 11bn supports a mechanism where</a:t>
            </a:r>
          </a:p>
          <a:p>
            <a:pPr lvl="1"/>
            <a:r>
              <a:rPr lang="en-US" altLang="ko-KR" sz="1600" dirty="0"/>
              <a:t>A TXOP holder solicits the information about whether low latency traffic is desired to be transmitted from a STA associated with the TXOP holder so that the TXOP holder can allow the STA to transmit low latency traffic in its TXOP?</a:t>
            </a:r>
          </a:p>
          <a:p>
            <a:pPr lvl="2"/>
            <a:r>
              <a:rPr lang="en-US" altLang="ko-KR" sz="1400" dirty="0"/>
              <a:t>TXOP holder can</a:t>
            </a:r>
            <a:r>
              <a:rPr lang="ko-KR" altLang="en-US" sz="1400" dirty="0"/>
              <a:t> </a:t>
            </a:r>
            <a:r>
              <a:rPr lang="en-US" altLang="ko-KR" sz="1400" dirty="0"/>
              <a:t>be</a:t>
            </a:r>
            <a:r>
              <a:rPr lang="ko-KR" altLang="en-US" sz="1400" dirty="0"/>
              <a:t> </a:t>
            </a:r>
            <a:r>
              <a:rPr lang="en-US" altLang="ko-KR" sz="1400" dirty="0"/>
              <a:t>an</a:t>
            </a:r>
            <a:r>
              <a:rPr lang="ko-KR" altLang="en-US" sz="1400" dirty="0"/>
              <a:t> </a:t>
            </a:r>
            <a:r>
              <a:rPr lang="en-US" altLang="ko-KR" sz="1400" dirty="0"/>
              <a:t>AP or a non-AP STA</a:t>
            </a:r>
          </a:p>
          <a:p>
            <a:pPr lvl="2"/>
            <a:r>
              <a:rPr lang="en-US" altLang="ko-KR" sz="1400" dirty="0"/>
              <a:t>Signaling is TBD</a:t>
            </a:r>
          </a:p>
          <a:p>
            <a:pPr lvl="2"/>
            <a:endParaRPr lang="en-US" altLang="ko-KR" sz="14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8812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that 11bn supports a mechanism where</a:t>
            </a:r>
          </a:p>
          <a:p>
            <a:pPr lvl="1"/>
            <a:r>
              <a:rPr lang="en-US" altLang="ko-KR" sz="1600" dirty="0"/>
              <a:t>A STA, which is not a TXOP holder and associated with the TXOP holder, indicates the information about whether low latency traffic is desired to be transmitted to the TXOP holder?</a:t>
            </a:r>
          </a:p>
          <a:p>
            <a:pPr lvl="2"/>
            <a:r>
              <a:rPr lang="en-US" altLang="ko-KR" sz="1400" dirty="0"/>
              <a:t>TXOP holder can</a:t>
            </a:r>
            <a:r>
              <a:rPr lang="ko-KR" altLang="en-US" sz="1400" dirty="0"/>
              <a:t> </a:t>
            </a:r>
            <a:r>
              <a:rPr lang="en-US" altLang="ko-KR" sz="1400" dirty="0"/>
              <a:t>be</a:t>
            </a:r>
            <a:r>
              <a:rPr lang="ko-KR" altLang="en-US" sz="1400" dirty="0"/>
              <a:t> </a:t>
            </a:r>
            <a:r>
              <a:rPr lang="en-US" altLang="ko-KR" sz="1400" dirty="0"/>
              <a:t>an</a:t>
            </a:r>
            <a:r>
              <a:rPr lang="ko-KR" altLang="en-US" sz="1400" dirty="0"/>
              <a:t> </a:t>
            </a:r>
            <a:r>
              <a:rPr lang="en-US" altLang="ko-KR" sz="1400" dirty="0"/>
              <a:t>AP or a non-AP STA</a:t>
            </a:r>
          </a:p>
          <a:p>
            <a:pPr lvl="2"/>
            <a:r>
              <a:rPr lang="en-US" altLang="ko-KR" sz="1400" dirty="0"/>
              <a:t>Signaling is TBD</a:t>
            </a:r>
          </a:p>
          <a:p>
            <a:pPr lvl="2"/>
            <a:endParaRPr lang="en-US" altLang="ko-KR" sz="14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0853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11-23/69r1, </a:t>
            </a:r>
            <a:r>
              <a:rPr lang="en-US" altLang="ko-KR" sz="1600" dirty="0"/>
              <a:t>Considerations on Latency Improvement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11-23/18r1, </a:t>
            </a:r>
            <a:r>
              <a:rPr lang="en-US" altLang="ko-KR" sz="1600" dirty="0"/>
              <a:t>Low latency support in UHR</a:t>
            </a:r>
          </a:p>
          <a:p>
            <a:pPr marL="0" indent="0">
              <a:buNone/>
            </a:pPr>
            <a:r>
              <a:rPr lang="en-US" altLang="ko-KR" sz="1600" dirty="0"/>
              <a:t>[3] 11-23/1174r0, TXOP preemption follow up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[4] 11-23/92r0, </a:t>
            </a:r>
            <a:r>
              <a:rPr lang="en-GB" altLang="ko-KR" sz="1600" dirty="0" err="1"/>
              <a:t>Preemption</a:t>
            </a:r>
            <a:r>
              <a:rPr lang="en-GB" altLang="ko-KR" sz="1600" dirty="0"/>
              <a:t> for Low Latency Application</a:t>
            </a:r>
          </a:p>
          <a:p>
            <a:pPr marL="0" indent="0">
              <a:buNone/>
            </a:pPr>
            <a:r>
              <a:rPr lang="en-GB" altLang="ko-KR" sz="1600" dirty="0"/>
              <a:t>[5] 11-23/1229r1, </a:t>
            </a:r>
            <a:r>
              <a:rPr lang="en-US" altLang="ko-KR" sz="1600" dirty="0"/>
              <a:t>Preemption for low latency application (Follow up)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[6] 11-23/798r0, </a:t>
            </a:r>
            <a:r>
              <a:rPr lang="en-US" altLang="ko-KR" sz="1600" dirty="0"/>
              <a:t>Low latency traffic report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[7] 11-23/1434r2, </a:t>
            </a:r>
            <a:r>
              <a:rPr lang="en-US" altLang="ko-KR" sz="1600" dirty="0"/>
              <a:t>Discussions on Low Latency Traffic Delivery in UHR</a:t>
            </a:r>
            <a:br>
              <a:rPr lang="en-US" altLang="ko-KR" sz="1600" dirty="0"/>
            </a:br>
            <a:r>
              <a:rPr lang="en-US" altLang="ko-KR" sz="1600" dirty="0"/>
              <a:t>[8] 11-23/936r0, Medium efficient scheduled channel access in next generation 802.11</a:t>
            </a:r>
          </a:p>
          <a:p>
            <a:pPr marL="0" indent="0">
              <a:buNone/>
            </a:pPr>
            <a:r>
              <a:rPr lang="en-US" altLang="ko-KR" sz="1600" dirty="0"/>
              <a:t>[9] 11-22/1923r1, Enhanced Trigger-Based Uplink Transmission</a:t>
            </a:r>
          </a:p>
          <a:p>
            <a:pPr marL="0" indent="0">
              <a:buNone/>
            </a:pPr>
            <a:r>
              <a:rPr lang="en-GB" altLang="ko-KR" sz="1600" dirty="0"/>
              <a:t>[10] 11-22/1065r0, </a:t>
            </a:r>
            <a:r>
              <a:rPr lang="en-US" altLang="ko-KR" sz="1600" dirty="0"/>
              <a:t>Low latency channel access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[11] 11-23/697r0, </a:t>
            </a:r>
            <a:r>
              <a:rPr lang="en-US" altLang="ko-KR" sz="1600" dirty="0"/>
              <a:t>QoS enhancements for UHR</a:t>
            </a:r>
            <a:endParaRPr lang="en-GB" altLang="ko-KR" sz="1600" dirty="0"/>
          </a:p>
          <a:p>
            <a:pPr marL="0" indent="0">
              <a:buNone/>
            </a:pPr>
            <a:r>
              <a:rPr lang="en-US" altLang="ko-KR" sz="1600" dirty="0"/>
              <a:t>[12] 11-23/799r0, Low latency out-of-order delivery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[13] 11-22/1880, Latency and Reliability enhancements for UHR</a:t>
            </a:r>
            <a:r>
              <a:rPr lang="en-US" altLang="ko-KR" sz="1800" dirty="0">
                <a:ea typeface="굴림" panose="020B0600000101010101" pitchFamily="50" charset="-127"/>
              </a:rPr>
              <a:t>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altLang="ko-KR" sz="2000" dirty="0"/>
              <a:t>According to the PAR for 11bn (UHR), we have an important goal that is to improve the 95th percentile of the latency distribution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UHR SG with the goal, many contributions have investigated method(s) based on different views in UHR, e.g., </a:t>
            </a:r>
          </a:p>
          <a:p>
            <a:pPr lvl="1"/>
            <a:r>
              <a:rPr lang="en-US" altLang="ko-KR" sz="1600" dirty="0"/>
              <a:t>Classification/Prioritization of low latency (LL) traffic [1]</a:t>
            </a:r>
          </a:p>
          <a:p>
            <a:pPr lvl="1"/>
            <a:r>
              <a:rPr lang="en-US" altLang="ko-KR" sz="1600" dirty="0"/>
              <a:t>Preemption of low latency traffic in TXOP [2]-[7]</a:t>
            </a:r>
          </a:p>
          <a:p>
            <a:pPr lvl="1"/>
            <a:r>
              <a:rPr lang="en-US" altLang="ko-KR" sz="1600" dirty="0"/>
              <a:t>Optimized Scheduling [8], [9]</a:t>
            </a:r>
          </a:p>
          <a:p>
            <a:pPr lvl="1"/>
            <a:r>
              <a:rPr lang="en-US" altLang="ko-KR" sz="1600" dirty="0"/>
              <a:t>EDCA channel access for Low Latency [10]</a:t>
            </a:r>
          </a:p>
          <a:p>
            <a:pPr lvl="1"/>
            <a:r>
              <a:rPr lang="en-US" altLang="ko-KR" sz="1600" dirty="0"/>
              <a:t>Low Latency Traffic Out-of-Delivery [11], [12]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share our views on how to transmit low latency traffic (LLT) based</a:t>
            </a:r>
            <a:r>
              <a:rPr lang="ko-KR" altLang="en-US" sz="2000" dirty="0"/>
              <a:t> </a:t>
            </a:r>
            <a:r>
              <a:rPr lang="en-US" altLang="ko-KR" sz="2000" dirty="0"/>
              <a:t>on</a:t>
            </a:r>
            <a:r>
              <a:rPr lang="ko-KR" altLang="en-US" sz="2000" dirty="0"/>
              <a:t> </a:t>
            </a:r>
            <a:r>
              <a:rPr lang="en-US" altLang="ko-KR" sz="2000" dirty="0"/>
              <a:t>preemption in a TXOP</a:t>
            </a:r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Restricted TWT and SCS in 11be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11be, based on a lot of discussions on low latency, we had main mechanisms:</a:t>
            </a:r>
          </a:p>
          <a:p>
            <a:pPr lvl="1"/>
            <a:r>
              <a:rPr lang="en-US" altLang="ko-KR" sz="1600" b="1" dirty="0"/>
              <a:t>Restricted TWT </a:t>
            </a:r>
            <a:r>
              <a:rPr lang="en-US" altLang="ko-KR" sz="1600" dirty="0"/>
              <a:t>for transmitting LLT with negotiated TID and TXOP rules</a:t>
            </a:r>
          </a:p>
          <a:p>
            <a:pPr lvl="1"/>
            <a:r>
              <a:rPr lang="en-US" altLang="ko-KR" sz="1600" b="1" dirty="0"/>
              <a:t>Enhanced SCS </a:t>
            </a:r>
            <a:r>
              <a:rPr lang="en-US" altLang="ko-KR" sz="1600" dirty="0"/>
              <a:t>for specifying traffic characteristics/pattern and prioritizing the traffic with a </a:t>
            </a:r>
            <a:r>
              <a:rPr lang="en-US" altLang="ko-KR" sz="1600" dirty="0" err="1"/>
              <a:t>QoS</a:t>
            </a:r>
            <a:r>
              <a:rPr lang="en-US" altLang="ko-KR" sz="1600" dirty="0"/>
              <a:t> characteristics IE in terms of DL/UL/Direct</a:t>
            </a:r>
          </a:p>
          <a:p>
            <a:r>
              <a:rPr lang="en-US" altLang="ko-KR" sz="2000" dirty="0"/>
              <a:t>Thanks to those mechanisms, the AP can properly schedule frame transmission/</a:t>
            </a:r>
            <a:r>
              <a:rPr lang="en-US" altLang="ko-KR" sz="2000" dirty="0" err="1"/>
              <a:t>rTWT</a:t>
            </a:r>
            <a:r>
              <a:rPr lang="en-US" altLang="ko-KR" sz="2000" dirty="0"/>
              <a:t> by referencing </a:t>
            </a:r>
            <a:r>
              <a:rPr lang="en-US" altLang="ko-KR" sz="2000" dirty="0" err="1"/>
              <a:t>QoS</a:t>
            </a:r>
            <a:r>
              <a:rPr lang="en-US" altLang="ko-KR" sz="2000" dirty="0"/>
              <a:t> characteristics IE</a:t>
            </a:r>
          </a:p>
          <a:p>
            <a:pPr lvl="1"/>
            <a:r>
              <a:rPr lang="en-US" altLang="ko-KR" sz="1600" dirty="0"/>
              <a:t>Even though those can reduce the latency on average, we still have some issues on the delivery of some LLT under target delay bound (e.g., non-deterministic/event-driven LLT) [13] on pre-determined schedule</a:t>
            </a:r>
          </a:p>
          <a:p>
            <a:pPr lvl="1"/>
            <a:r>
              <a:rPr lang="en-US" altLang="ko-KR" sz="1600" dirty="0"/>
              <a:t>The detailed issue is shown in the next slide</a:t>
            </a:r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887" y="5259388"/>
            <a:ext cx="721042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19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Issue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 STA may need to transmit LLT to one or more target STA(s)</a:t>
            </a:r>
          </a:p>
          <a:p>
            <a:pPr lvl="1"/>
            <a:r>
              <a:rPr lang="en-US" altLang="ko-KR" sz="1600" dirty="0"/>
              <a:t>Such LLT has just arrived or already queued with requirements (e.g., it should be transmitted TX within </a:t>
            </a:r>
            <a:r>
              <a:rPr lang="en-US" altLang="ko-KR" sz="1600" dirty="0" err="1"/>
              <a:t>Xus</a:t>
            </a:r>
            <a:r>
              <a:rPr lang="en-US" altLang="ko-KR" sz="1600" dirty="0"/>
              <a:t>, quickly)</a:t>
            </a:r>
          </a:p>
          <a:p>
            <a:r>
              <a:rPr lang="en-US" altLang="ko-KR" sz="2000" dirty="0"/>
              <a:t>Basically, while the STA would perform EDCA, the STA can experience the followings:</a:t>
            </a:r>
          </a:p>
          <a:p>
            <a:pPr lvl="1"/>
            <a:r>
              <a:rPr lang="en-US" altLang="ko-KR" sz="1600" dirty="0"/>
              <a:t>Significantly congested channel and NAV by the (long) TXOP by another STA</a:t>
            </a:r>
          </a:p>
          <a:p>
            <a:pPr lvl="1"/>
            <a:r>
              <a:rPr lang="en-US" altLang="ko-KR" sz="1600" dirty="0"/>
              <a:t>As a result, the LLT can be out-of-date before obtaining a TXOP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We can consider the issue on how a STA can transmit LLT to satisfy the LLT requirements even though another STA has already occupied the channel (called Preemption)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609" y="3962400"/>
            <a:ext cx="7388981" cy="158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276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We Should Handle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Generally, we can have 3 phases</a:t>
            </a:r>
          </a:p>
          <a:p>
            <a:pPr lvl="1"/>
            <a:r>
              <a:rPr lang="en-US" altLang="ko-KR" sz="1600" dirty="0"/>
              <a:t>1</a:t>
            </a:r>
            <a:r>
              <a:rPr lang="en-US" altLang="ko-KR" sz="1600" baseline="30000" dirty="0"/>
              <a:t>st</a:t>
            </a:r>
            <a:r>
              <a:rPr lang="en-US" altLang="ko-KR" sz="1600" dirty="0"/>
              <a:t> Negotiation</a:t>
            </a:r>
          </a:p>
          <a:p>
            <a:pPr lvl="2"/>
            <a:r>
              <a:rPr lang="en-US" altLang="ko-KR" sz="1400" dirty="0"/>
              <a:t>Capabilities for Preemption of LLT TX</a:t>
            </a:r>
          </a:p>
          <a:p>
            <a:pPr lvl="2"/>
            <a:r>
              <a:rPr lang="en-US" altLang="ko-KR" sz="1400" dirty="0"/>
              <a:t>Restrictions, e.g., what kind of LLT can be transmitted or</a:t>
            </a:r>
            <a:r>
              <a:rPr lang="ko-KR" altLang="en-US" sz="1400" dirty="0"/>
              <a:t> </a:t>
            </a:r>
            <a:r>
              <a:rPr lang="en-US" altLang="ko-KR" sz="1400" dirty="0"/>
              <a:t>which STA can transmit based on the preemption (e.g., using SCS/</a:t>
            </a:r>
            <a:r>
              <a:rPr lang="en-US" altLang="ko-KR" sz="1400" dirty="0" err="1"/>
              <a:t>rTWT</a:t>
            </a:r>
            <a:r>
              <a:rPr lang="en-US" altLang="ko-KR" sz="1400" dirty="0"/>
              <a:t>, LLT classification) to avoid non-LLT TX</a:t>
            </a:r>
          </a:p>
          <a:p>
            <a:pPr lvl="1"/>
            <a:r>
              <a:rPr lang="en-US" altLang="ko-KR" sz="1600" b="1" u="sng" dirty="0"/>
              <a:t>2</a:t>
            </a:r>
            <a:r>
              <a:rPr lang="en-US" altLang="ko-KR" sz="1600" b="1" u="sng" baseline="30000" dirty="0"/>
              <a:t>nd</a:t>
            </a:r>
            <a:r>
              <a:rPr lang="en-US" altLang="ko-KR" sz="1600" b="1" u="sng" dirty="0"/>
              <a:t> Preemption</a:t>
            </a:r>
          </a:p>
          <a:p>
            <a:pPr lvl="2"/>
            <a:r>
              <a:rPr lang="en-US" altLang="ko-KR" sz="1400" dirty="0"/>
              <a:t>How a STA can transmit LLT in a TXOP of another STA</a:t>
            </a:r>
          </a:p>
          <a:p>
            <a:pPr lvl="1"/>
            <a:r>
              <a:rPr lang="en-US" altLang="ko-KR" sz="1600" dirty="0"/>
              <a:t>3</a:t>
            </a:r>
            <a:r>
              <a:rPr lang="en-US" altLang="ko-KR" sz="1600" baseline="30000" dirty="0"/>
              <a:t>rd</a:t>
            </a:r>
            <a:r>
              <a:rPr lang="en-US" altLang="ko-KR" sz="1600" dirty="0"/>
              <a:t> (Post) Management</a:t>
            </a:r>
          </a:p>
          <a:p>
            <a:pPr lvl="2"/>
            <a:r>
              <a:rPr lang="en-US" altLang="ko-KR" sz="1400" dirty="0"/>
              <a:t>Depending on the case, we may give an incentive to TXOP holder (who triggered LLT TX) or may impose a penalty to TXOP responder (who transmitted LLT)</a:t>
            </a:r>
          </a:p>
          <a:p>
            <a:pPr lvl="2"/>
            <a:endParaRPr lang="en-US" altLang="ko-KR" sz="1400" dirty="0"/>
          </a:p>
          <a:p>
            <a:pPr marL="857250" lvl="2" indent="0">
              <a:buNone/>
            </a:pP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461E049-8911-0CCF-2EA6-EA7D07E35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572000"/>
            <a:ext cx="7779789" cy="176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Preemption Phase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a TXOP holder can transmit its LLT to one or more TXOP responder(s) anytime in its TXOP</a:t>
            </a:r>
          </a:p>
          <a:p>
            <a:endParaRPr lang="en-US" altLang="ko-KR" sz="2000" dirty="0"/>
          </a:p>
          <a:p>
            <a:r>
              <a:rPr lang="en-US" altLang="ko-KR" sz="2000" dirty="0"/>
              <a:t>However, without the aid of TXOP holder in most of cases,</a:t>
            </a:r>
          </a:p>
          <a:p>
            <a:pPr lvl="1"/>
            <a:r>
              <a:rPr lang="en-US" altLang="ko-KR" sz="1600" dirty="0"/>
              <a:t>TXOP responder cannot transmit LLT to target STA(s) when needed</a:t>
            </a:r>
          </a:p>
          <a:p>
            <a:pPr lvl="2"/>
            <a:r>
              <a:rPr lang="en-US" altLang="ko-KR" sz="1400" dirty="0"/>
              <a:t>e.g., to AP without Trigger frame</a:t>
            </a:r>
          </a:p>
          <a:p>
            <a:pPr lvl="1"/>
            <a:r>
              <a:rPr lang="en-US" altLang="ko-KR" sz="1600" dirty="0"/>
              <a:t>Other STAs (not TXOP responder) cannot transmit LLT to target STA(s) 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Therefore, we need mechanism(s) where the TXOP holder can provide opportunities for the TXOP responder or other STA(s) to transmit urgent LLT in its own TXOP</a:t>
            </a:r>
          </a:p>
          <a:p>
            <a:pPr lvl="1"/>
            <a:r>
              <a:rPr lang="en-US" altLang="ko-KR" sz="1600" dirty="0"/>
              <a:t>In this document, we consider the cases, i.e., TXOPs obtained by AP or non-AP STA (DL TXOP or UL TXOP)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7649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Observations on UL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505200"/>
          </a:xfrm>
        </p:spPr>
        <p:txBody>
          <a:bodyPr/>
          <a:lstStyle/>
          <a:p>
            <a:r>
              <a:rPr lang="en-US" altLang="ko-KR" sz="1800" dirty="0"/>
              <a:t>During an UL TXOP, an AP (TXOP responder) may need to transmit LLT to target</a:t>
            </a:r>
            <a:r>
              <a:rPr lang="ko-KR" altLang="en-US" sz="1800" dirty="0"/>
              <a:t> </a:t>
            </a:r>
            <a:r>
              <a:rPr lang="en-US" altLang="ko-KR" sz="1800" dirty="0"/>
              <a:t>STAs (including STA 1 (TXOP holder)), which requires that STA 1 needs to share the TXOP with the AP</a:t>
            </a:r>
          </a:p>
          <a:p>
            <a:r>
              <a:rPr lang="en-US" altLang="ko-KR" sz="1800" dirty="0"/>
              <a:t>On TXOP holder (STA 1) side,</a:t>
            </a:r>
          </a:p>
          <a:p>
            <a:pPr lvl="1"/>
            <a:r>
              <a:rPr lang="en-US" altLang="ko-KR" sz="1400" dirty="0"/>
              <a:t>STA 1 needs to transmit Triggering Information that would indicate at least it asks if the TXOP responder (AP) needs to transmit LLT using its TXOP</a:t>
            </a:r>
          </a:p>
          <a:p>
            <a:r>
              <a:rPr lang="en-US" altLang="ko-KR" sz="1800" dirty="0"/>
              <a:t>On TXOP responder (AP) side,</a:t>
            </a:r>
          </a:p>
          <a:p>
            <a:pPr lvl="1"/>
            <a:r>
              <a:rPr lang="en-US" altLang="ko-KR" sz="1400" dirty="0"/>
              <a:t>(In response to Triggering Information), AP needs to transmit LLT Information that would indicate at least it needs to transmit LLT using the current TXOP to STA </a:t>
            </a:r>
          </a:p>
          <a:p>
            <a:pPr lvl="2"/>
            <a:r>
              <a:rPr lang="en-US" altLang="ko-KR" sz="1200" dirty="0"/>
              <a:t>TXOP responder may provide additional information, e.g., LLT buffer status, delay bound</a:t>
            </a:r>
          </a:p>
          <a:p>
            <a:pPr lvl="2"/>
            <a:r>
              <a:rPr lang="en-US" altLang="ko-KR" sz="1200" dirty="0"/>
              <a:t>Such information could be transmitted in a unsolicited way without triggering info</a:t>
            </a:r>
          </a:p>
          <a:p>
            <a:pPr lvl="2"/>
            <a:endParaRPr lang="en-US" altLang="ko-KR" sz="12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E277242-2AAD-935E-DF7A-449894AEA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4876800"/>
            <a:ext cx="6934200" cy="145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511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Preemption Signaling in UL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should design where and how the Info can be carried carefully</a:t>
            </a:r>
          </a:p>
          <a:p>
            <a:pPr lvl="1"/>
            <a:r>
              <a:rPr lang="en-US" altLang="ko-KR" sz="1600" dirty="0"/>
              <a:t>Triggering Info can be carried in a triggering PPDU/frame (e.g., PHY header, Trigger frame)</a:t>
            </a:r>
          </a:p>
          <a:p>
            <a:pPr lvl="1"/>
            <a:r>
              <a:rPr lang="en-US" altLang="ko-KR" sz="1600" dirty="0"/>
              <a:t>LLT Info can be carried in a responding frame (e.g., control response frame)</a:t>
            </a:r>
          </a:p>
          <a:p>
            <a:pPr lvl="2"/>
            <a:r>
              <a:rPr lang="en-US" altLang="ko-KR" sz="1400" dirty="0"/>
              <a:t>For example, the AP can utilize transmitting BA frames including the information of LLT presence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A6D81C9D-2733-CAD3-5CFF-A9ECACE2E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657600"/>
            <a:ext cx="7325165" cy="230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532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Preemption Signaling in UL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As an alternative without Triggering Info, during frame exchanges, the AP may inform the TXOP holder (STA 1) of LLT presence, e.g., through BA frame</a:t>
            </a:r>
          </a:p>
          <a:p>
            <a:pPr lvl="1"/>
            <a:r>
              <a:rPr lang="en-US" altLang="ko-KR" sz="1600" dirty="0"/>
              <a:t>It could help the STA grant its TXOP to the AP </a:t>
            </a:r>
          </a:p>
          <a:p>
            <a:pPr lvl="1"/>
            <a:r>
              <a:rPr lang="en-US" altLang="ko-KR" sz="1600" dirty="0"/>
              <a:t>The STA identifying the information may transmit a frame that enables LLT transmission from the AP</a:t>
            </a:r>
          </a:p>
          <a:p>
            <a:pPr lvl="2"/>
            <a:r>
              <a:rPr lang="en-US" altLang="ko-KR" sz="1400" dirty="0"/>
              <a:t>The STA may provide additional information, e.g., available duration in TXOP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DBFA8D5C-D49C-F350-9421-9B4C89AA0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281" y="4114280"/>
            <a:ext cx="8359437" cy="198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14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293360</TotalTime>
  <Words>2394</Words>
  <Application>Microsoft Office PowerPoint</Application>
  <PresentationFormat>화면 슬라이드 쇼(4:3)</PresentationFormat>
  <Paragraphs>329</Paragraphs>
  <Slides>18</Slides>
  <Notes>18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2" baseType="lpstr">
      <vt:lpstr>굴림</vt:lpstr>
      <vt:lpstr>Arial</vt:lpstr>
      <vt:lpstr>Times New Roman</vt:lpstr>
      <vt:lpstr>802-11-Submission</vt:lpstr>
      <vt:lpstr>Transmission Method of Low Latency Traffic</vt:lpstr>
      <vt:lpstr>Introduction</vt:lpstr>
      <vt:lpstr>Recap: Restricted TWT and SCS in 11be</vt:lpstr>
      <vt:lpstr>Basic Issue</vt:lpstr>
      <vt:lpstr>What We Should Handle</vt:lpstr>
      <vt:lpstr>Overview of Preemption Phase</vt:lpstr>
      <vt:lpstr>Observations on UL TXOP</vt:lpstr>
      <vt:lpstr>Preemption Signaling in UL TXOP</vt:lpstr>
      <vt:lpstr>Preemption Signaling in UL TXOP</vt:lpstr>
      <vt:lpstr>Observations on DL TXOP</vt:lpstr>
      <vt:lpstr>Preemption Signaling in DL TXOP</vt:lpstr>
      <vt:lpstr>Discussion on LLT Info TX</vt:lpstr>
      <vt:lpstr>Discussion on LLT Info TX</vt:lpstr>
      <vt:lpstr>Further Issues for Preemption</vt:lpstr>
      <vt:lpstr>Conclusion</vt:lpstr>
      <vt:lpstr>Straw Poll 1</vt:lpstr>
      <vt:lpstr>Straw Poll 2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Jang/IoT Connectivity Standard Task(insun.jang@lge.com)</cp:lastModifiedBy>
  <cp:revision>17210</cp:revision>
  <cp:lastPrinted>2018-10-31T23:27:01Z</cp:lastPrinted>
  <dcterms:created xsi:type="dcterms:W3CDTF">2007-05-21T21:00:37Z</dcterms:created>
  <dcterms:modified xsi:type="dcterms:W3CDTF">2024-01-29T00:44:37Z</dcterms:modified>
</cp:coreProperties>
</file>