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70" r:id="rId5"/>
    <p:sldId id="1525" r:id="rId6"/>
    <p:sldId id="1531" r:id="rId7"/>
    <p:sldId id="1554" r:id="rId8"/>
    <p:sldId id="1533" r:id="rId9"/>
    <p:sldId id="1557" r:id="rId10"/>
    <p:sldId id="1558" r:id="rId11"/>
    <p:sldId id="1553" r:id="rId12"/>
    <p:sldId id="1556" r:id="rId13"/>
    <p:sldId id="1559" r:id="rId14"/>
    <p:sldId id="1545" r:id="rId15"/>
    <p:sldId id="1560" r:id="rId16"/>
    <p:sldId id="1529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753D28-6F3D-2291-C442-34C9018A370C}" name="Abdel Karim Ajami" initials="AA" userId="S::aajami@qti.qualcomm.com::52d54957-2a0e-4b01-bea4-4ee51dbbefc4" providerId="AD"/>
  <p188:author id="{3246D32B-4B6F-2604-2325-B28595D84A3A}" name="r1a" initials="r1a" userId="r1a" providerId="None"/>
  <p188:author id="{F7A3D13D-5DB4-1CDE-6627-6D2DBF8DD2C8}" name="Abhishek Patil" initials="AP" userId="S::appatil@qti.qualcomm.com::4a57f103-40b4-4474-a113-d3340a5396d8" providerId="AD"/>
  <p188:author id="{B85AEE9A-3021-74FA-AD4F-86B4D2912F36}" name="Reviewer" initials="Reviewer" userId="Reviewer" providerId="None"/>
  <p188:author id="{6A23C2B9-0C50-A134-54C3-FD051D555190}" name="Yanjun Sun" initials="YS" userId="S::yanjuns@qti.qualcomm.com::b36047ec-8c33-4551-bc74-961d47fe2da9" providerId="AD"/>
  <p188:author id="{D4A0ACBF-DAA3-83BE-30AB-1D08DB8A93CD}" name="r0" initials="r0" userId="r0" providerId="None"/>
  <p188:author id="{225760E0-6E0C-0D1E-1C39-1244750F4B33}" name="r1" initials="r1" userId="r1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498FE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F08D5C-425C-46E8-9F39-536D44E77311}" v="7" dt="2024-01-13T21:56:57.4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89" autoAdjust="0"/>
    <p:restoredTop sz="96622" autoAdjust="0"/>
  </p:normalViewPr>
  <p:slideViewPr>
    <p:cSldViewPr snapToGrid="0">
      <p:cViewPr varScale="1">
        <p:scale>
          <a:sx n="96" d="100"/>
          <a:sy n="96" d="100"/>
        </p:scale>
        <p:origin x="115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79FC2D74-2F39-4BDB-BA15-465D1BEFD44A}"/>
    <pc:docChg chg="undo redo custSel addSld delSld modSld">
      <pc:chgData name="Abhishek Patil" userId="4a57f103-40b4-4474-a113-d3340a5396d8" providerId="ADAL" clId="{79FC2D74-2F39-4BDB-BA15-465D1BEFD44A}" dt="2024-01-10T00:03:02.872" v="3487" actId="20577"/>
      <pc:docMkLst>
        <pc:docMk/>
      </pc:docMkLst>
      <pc:sldChg chg="modSp mod">
        <pc:chgData name="Abhishek Patil" userId="4a57f103-40b4-4474-a113-d3340a5396d8" providerId="ADAL" clId="{79FC2D74-2F39-4BDB-BA15-465D1BEFD44A}" dt="2023-12-06T19:54:23.406" v="70" actId="20577"/>
        <pc:sldMkLst>
          <pc:docMk/>
          <pc:sldMk cId="1089148663" sldId="270"/>
        </pc:sldMkLst>
        <pc:graphicFrameChg chg="modGraphic">
          <ac:chgData name="Abhishek Patil" userId="4a57f103-40b4-4474-a113-d3340a5396d8" providerId="ADAL" clId="{79FC2D74-2F39-4BDB-BA15-465D1BEFD44A}" dt="2023-12-06T19:54:23.406" v="70" actId="20577"/>
          <ac:graphicFrameMkLst>
            <pc:docMk/>
            <pc:sldMk cId="1089148663" sldId="270"/>
            <ac:graphicFrameMk id="3" creationId="{A69697D9-7396-CFED-B0BE-B191A4E27B4E}"/>
          </ac:graphicFrameMkLst>
        </pc:graphicFrameChg>
      </pc:sldChg>
      <pc:sldChg chg="modSp mod">
        <pc:chgData name="Abhishek Patil" userId="4a57f103-40b4-4474-a113-d3340a5396d8" providerId="ADAL" clId="{79FC2D74-2F39-4BDB-BA15-465D1BEFD44A}" dt="2023-12-13T14:10:30.268" v="71" actId="14100"/>
        <pc:sldMkLst>
          <pc:docMk/>
          <pc:sldMk cId="4061071070" sldId="1525"/>
        </pc:sldMkLst>
        <pc:spChg chg="mod">
          <ac:chgData name="Abhishek Patil" userId="4a57f103-40b4-4474-a113-d3340a5396d8" providerId="ADAL" clId="{79FC2D74-2F39-4BDB-BA15-465D1BEFD44A}" dt="2023-12-13T14:10:30.268" v="71" actId="14100"/>
          <ac:spMkLst>
            <pc:docMk/>
            <pc:sldMk cId="4061071070" sldId="1525"/>
            <ac:spMk id="2" creationId="{9D197676-7608-6F9D-4EEA-1BDB940330B6}"/>
          </ac:spMkLst>
        </pc:spChg>
      </pc:sldChg>
      <pc:sldChg chg="modSp mod">
        <pc:chgData name="Abhishek Patil" userId="4a57f103-40b4-4474-a113-d3340a5396d8" providerId="ADAL" clId="{79FC2D74-2F39-4BDB-BA15-465D1BEFD44A}" dt="2024-01-08T06:38:55.124" v="852" actId="20577"/>
        <pc:sldMkLst>
          <pc:docMk/>
          <pc:sldMk cId="389498459" sldId="1531"/>
        </pc:sldMkLst>
        <pc:spChg chg="mod">
          <ac:chgData name="Abhishek Patil" userId="4a57f103-40b4-4474-a113-d3340a5396d8" providerId="ADAL" clId="{79FC2D74-2F39-4BDB-BA15-465D1BEFD44A}" dt="2024-01-08T06:38:55.124" v="852" actId="20577"/>
          <ac:spMkLst>
            <pc:docMk/>
            <pc:sldMk cId="389498459" sldId="1531"/>
            <ac:spMk id="8" creationId="{01C18D6D-FDFA-B3A2-F885-EA84BDCBA95A}"/>
          </ac:spMkLst>
        </pc:spChg>
      </pc:sldChg>
      <pc:sldChg chg="modSp mod">
        <pc:chgData name="Abhishek Patil" userId="4a57f103-40b4-4474-a113-d3340a5396d8" providerId="ADAL" clId="{79FC2D74-2F39-4BDB-BA15-465D1BEFD44A}" dt="2023-12-13T14:51:32.148" v="291" actId="20577"/>
        <pc:sldMkLst>
          <pc:docMk/>
          <pc:sldMk cId="2153062743" sldId="1533"/>
        </pc:sldMkLst>
        <pc:spChg chg="mod">
          <ac:chgData name="Abhishek Patil" userId="4a57f103-40b4-4474-a113-d3340a5396d8" providerId="ADAL" clId="{79FC2D74-2F39-4BDB-BA15-465D1BEFD44A}" dt="2023-12-13T14:51:32.148" v="291" actId="20577"/>
          <ac:spMkLst>
            <pc:docMk/>
            <pc:sldMk cId="2153062743" sldId="1533"/>
            <ac:spMk id="8" creationId="{01C18D6D-FDFA-B3A2-F885-EA84BDCBA95A}"/>
          </ac:spMkLst>
        </pc:spChg>
      </pc:sldChg>
      <pc:sldChg chg="addSp delSp modSp mod chgLayout">
        <pc:chgData name="Abhishek Patil" userId="4a57f103-40b4-4474-a113-d3340a5396d8" providerId="ADAL" clId="{79FC2D74-2F39-4BDB-BA15-465D1BEFD44A}" dt="2024-01-10T00:03:02.872" v="3487" actId="20577"/>
        <pc:sldMkLst>
          <pc:docMk/>
          <pc:sldMk cId="1555095212" sldId="1546"/>
        </pc:sldMkLst>
        <pc:spChg chg="mod ord">
          <ac:chgData name="Abhishek Patil" userId="4a57f103-40b4-4474-a113-d3340a5396d8" providerId="ADAL" clId="{79FC2D74-2F39-4BDB-BA15-465D1BEFD44A}" dt="2024-01-10T00:03:02.872" v="3487" actId="20577"/>
          <ac:spMkLst>
            <pc:docMk/>
            <pc:sldMk cId="1555095212" sldId="1546"/>
            <ac:spMk id="2" creationId="{A400F7AA-DA33-13D7-F95D-3B3347EC3090}"/>
          </ac:spMkLst>
        </pc:spChg>
        <pc:spChg chg="mod ord">
          <ac:chgData name="Abhishek Patil" userId="4a57f103-40b4-4474-a113-d3340a5396d8" providerId="ADAL" clId="{79FC2D74-2F39-4BDB-BA15-465D1BEFD44A}" dt="2024-01-09T23:29:56.841" v="3478" actId="14100"/>
          <ac:spMkLst>
            <pc:docMk/>
            <pc:sldMk cId="1555095212" sldId="1546"/>
            <ac:spMk id="3" creationId="{9712D72F-D085-145B-BF83-3C40D38B3064}"/>
          </ac:spMkLst>
        </pc:spChg>
        <pc:spChg chg="mod or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4" creationId="{C41DFCC2-AF25-23CB-7888-2DD6E9431806}"/>
          </ac:spMkLst>
        </pc:spChg>
        <pc:spChg chg="mod or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5" creationId="{4CB0FEBD-8CA9-12D6-CB49-A88572F56545}"/>
          </ac:spMkLst>
        </pc:spChg>
        <pc:spChg chg="mod or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6" creationId="{8176EAC4-EF51-F5F1-19F8-EAE8288A516F}"/>
          </ac:spMkLst>
        </pc:spChg>
        <pc:spChg chg="add del mo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7" creationId="{911FD366-74AE-573A-6952-B6DAC729428F}"/>
          </ac:spMkLst>
        </pc:spChg>
        <pc:spChg chg="add del mo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8" creationId="{5283DB85-5017-BCF4-7796-87E931F369B8}"/>
          </ac:spMkLst>
        </pc:spChg>
        <pc:spChg chg="add del mo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9" creationId="{8BF745F1-B81A-24F8-BE81-21D8A3DFE4BD}"/>
          </ac:spMkLst>
        </pc:spChg>
        <pc:spChg chg="add del mo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10" creationId="{726B574A-C1BC-A40F-018C-0D15F7758E64}"/>
          </ac:spMkLst>
        </pc:spChg>
        <pc:spChg chg="add del mo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11" creationId="{4D29A4BA-3C77-7CD8-B9C5-B567083F376B}"/>
          </ac:spMkLst>
        </pc:spChg>
      </pc:sldChg>
      <pc:sldChg chg="del">
        <pc:chgData name="Abhishek Patil" userId="4a57f103-40b4-4474-a113-d3340a5396d8" providerId="ADAL" clId="{79FC2D74-2F39-4BDB-BA15-465D1BEFD44A}" dt="2024-01-09T23:28:58.211" v="3466" actId="47"/>
        <pc:sldMkLst>
          <pc:docMk/>
          <pc:sldMk cId="1092600364" sldId="1548"/>
        </pc:sldMkLst>
      </pc:sldChg>
      <pc:sldChg chg="del">
        <pc:chgData name="Abhishek Patil" userId="4a57f103-40b4-4474-a113-d3340a5396d8" providerId="ADAL" clId="{79FC2D74-2F39-4BDB-BA15-465D1BEFD44A}" dt="2024-01-09T23:29:01.660" v="3468" actId="47"/>
        <pc:sldMkLst>
          <pc:docMk/>
          <pc:sldMk cId="1041969000" sldId="1549"/>
        </pc:sldMkLst>
      </pc:sldChg>
      <pc:sldChg chg="del">
        <pc:chgData name="Abhishek Patil" userId="4a57f103-40b4-4474-a113-d3340a5396d8" providerId="ADAL" clId="{79FC2D74-2F39-4BDB-BA15-465D1BEFD44A}" dt="2024-01-09T23:29:00.184" v="3467" actId="47"/>
        <pc:sldMkLst>
          <pc:docMk/>
          <pc:sldMk cId="929599221" sldId="1550"/>
        </pc:sldMkLst>
      </pc:sldChg>
      <pc:sldChg chg="modSp mod">
        <pc:chgData name="Abhishek Patil" userId="4a57f103-40b4-4474-a113-d3340a5396d8" providerId="ADAL" clId="{79FC2D74-2F39-4BDB-BA15-465D1BEFD44A}" dt="2024-01-08T06:39:13.400" v="859" actId="20577"/>
        <pc:sldMkLst>
          <pc:docMk/>
          <pc:sldMk cId="3468008993" sldId="1554"/>
        </pc:sldMkLst>
        <pc:spChg chg="mod">
          <ac:chgData name="Abhishek Patil" userId="4a57f103-40b4-4474-a113-d3340a5396d8" providerId="ADAL" clId="{79FC2D74-2F39-4BDB-BA15-465D1BEFD44A}" dt="2024-01-08T06:39:13.400" v="859" actId="20577"/>
          <ac:spMkLst>
            <pc:docMk/>
            <pc:sldMk cId="3468008993" sldId="1554"/>
            <ac:spMk id="8" creationId="{01C18D6D-FDFA-B3A2-F885-EA84BDCBA95A}"/>
          </ac:spMkLst>
        </pc:spChg>
      </pc:sldChg>
      <pc:sldChg chg="modSp mod">
        <pc:chgData name="Abhishek Patil" userId="4a57f103-40b4-4474-a113-d3340a5396d8" providerId="ADAL" clId="{79FC2D74-2F39-4BDB-BA15-465D1BEFD44A}" dt="2023-12-13T14:57:30.453" v="300" actId="20577"/>
        <pc:sldMkLst>
          <pc:docMk/>
          <pc:sldMk cId="1530421710" sldId="1556"/>
        </pc:sldMkLst>
        <pc:spChg chg="mod">
          <ac:chgData name="Abhishek Patil" userId="4a57f103-40b4-4474-a113-d3340a5396d8" providerId="ADAL" clId="{79FC2D74-2F39-4BDB-BA15-465D1BEFD44A}" dt="2023-12-13T14:57:30.453" v="300" actId="20577"/>
          <ac:spMkLst>
            <pc:docMk/>
            <pc:sldMk cId="1530421710" sldId="1556"/>
            <ac:spMk id="11" creationId="{2938BF56-E598-D2C2-6A9B-53F4BA661B6D}"/>
          </ac:spMkLst>
        </pc:spChg>
      </pc:sldChg>
      <pc:sldChg chg="modSp add del mod">
        <pc:chgData name="Abhishek Patil" userId="4a57f103-40b4-4474-a113-d3340a5396d8" providerId="ADAL" clId="{79FC2D74-2F39-4BDB-BA15-465D1BEFD44A}" dt="2024-01-09T23:29:08.138" v="3469" actId="47"/>
        <pc:sldMkLst>
          <pc:docMk/>
          <pc:sldMk cId="3927448746" sldId="1557"/>
        </pc:sldMkLst>
        <pc:spChg chg="mod">
          <ac:chgData name="Abhishek Patil" userId="4a57f103-40b4-4474-a113-d3340a5396d8" providerId="ADAL" clId="{79FC2D74-2F39-4BDB-BA15-465D1BEFD44A}" dt="2024-01-09T22:16:02.911" v="2941" actId="11"/>
          <ac:spMkLst>
            <pc:docMk/>
            <pc:sldMk cId="3927448746" sldId="1557"/>
            <ac:spMk id="2" creationId="{A400F7AA-DA33-13D7-F95D-3B3347EC3090}"/>
          </ac:spMkLst>
        </pc:spChg>
      </pc:sldChg>
      <pc:sldChg chg="modSp add del mod">
        <pc:chgData name="Abhishek Patil" userId="4a57f103-40b4-4474-a113-d3340a5396d8" providerId="ADAL" clId="{79FC2D74-2F39-4BDB-BA15-465D1BEFD44A}" dt="2024-01-09T23:28:34.887" v="3465" actId="47"/>
        <pc:sldMkLst>
          <pc:docMk/>
          <pc:sldMk cId="1091342378" sldId="1558"/>
        </pc:sldMkLst>
        <pc:spChg chg="mod">
          <ac:chgData name="Abhishek Patil" userId="4a57f103-40b4-4474-a113-d3340a5396d8" providerId="ADAL" clId="{79FC2D74-2F39-4BDB-BA15-465D1BEFD44A}" dt="2024-01-09T23:28:14.884" v="3458" actId="21"/>
          <ac:spMkLst>
            <pc:docMk/>
            <pc:sldMk cId="1091342378" sldId="1558"/>
            <ac:spMk id="2" creationId="{A400F7AA-DA33-13D7-F95D-3B3347EC3090}"/>
          </ac:spMkLst>
        </pc:spChg>
      </pc:sldChg>
    </pc:docChg>
  </pc:docChgLst>
  <pc:docChgLst>
    <pc:chgData name="Abhishek Patil" userId="4a57f103-40b4-4474-a113-d3340a5396d8" providerId="ADAL" clId="{17F795C2-7D9C-4520-B4F4-E60405AAC81A}"/>
    <pc:docChg chg="undo redo custSel addSld delSld modSld sldOrd">
      <pc:chgData name="Abhishek Patil" userId="4a57f103-40b4-4474-a113-d3340a5396d8" providerId="ADAL" clId="{17F795C2-7D9C-4520-B4F4-E60405AAC81A}" dt="2023-10-09T16:23:35.235" v="4302" actId="14100"/>
      <pc:docMkLst>
        <pc:docMk/>
      </pc:docMkLst>
      <pc:sldChg chg="modSp mod">
        <pc:chgData name="Abhishek Patil" userId="4a57f103-40b4-4474-a113-d3340a5396d8" providerId="ADAL" clId="{17F795C2-7D9C-4520-B4F4-E60405AAC81A}" dt="2023-10-09T16:23:35.235" v="4302" actId="14100"/>
        <pc:sldMkLst>
          <pc:docMk/>
          <pc:sldMk cId="1089148663" sldId="270"/>
        </pc:sldMkLst>
        <pc:spChg chg="mod">
          <ac:chgData name="Abhishek Patil" userId="4a57f103-40b4-4474-a113-d3340a5396d8" providerId="ADAL" clId="{17F795C2-7D9C-4520-B4F4-E60405AAC81A}" dt="2023-10-09T16:20:52.305" v="4252" actId="6549"/>
          <ac:spMkLst>
            <pc:docMk/>
            <pc:sldMk cId="1089148663" sldId="270"/>
            <ac:spMk id="10" creationId="{00000000-0000-0000-0000-000000000000}"/>
          </ac:spMkLst>
        </pc:spChg>
        <pc:graphicFrameChg chg="mod modGraphic">
          <ac:chgData name="Abhishek Patil" userId="4a57f103-40b4-4474-a113-d3340a5396d8" providerId="ADAL" clId="{17F795C2-7D9C-4520-B4F4-E60405AAC81A}" dt="2023-10-09T16:23:35.235" v="4302" actId="14100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modSp mod">
        <pc:chgData name="Abhishek Patil" userId="4a57f103-40b4-4474-a113-d3340a5396d8" providerId="ADAL" clId="{17F795C2-7D9C-4520-B4F4-E60405AAC81A}" dt="2023-10-09T16:20:58.751" v="4253"/>
        <pc:sldMkLst>
          <pc:docMk/>
          <pc:sldMk cId="4061071070" sldId="1525"/>
        </pc:sldMkLst>
        <pc:spChg chg="mod">
          <ac:chgData name="Abhishek Patil" userId="4a57f103-40b4-4474-a113-d3340a5396d8" providerId="ADAL" clId="{17F795C2-7D9C-4520-B4F4-E60405AAC81A}" dt="2023-10-09T16:20:58.751" v="4253"/>
          <ac:spMkLst>
            <pc:docMk/>
            <pc:sldMk cId="4061071070" sldId="1525"/>
            <ac:spMk id="5" creationId="{3EC456EC-29AA-C6C0-B623-C2068C335670}"/>
          </ac:spMkLst>
        </pc:spChg>
      </pc:sldChg>
      <pc:sldChg chg="modSp mod">
        <pc:chgData name="Abhishek Patil" userId="4a57f103-40b4-4474-a113-d3340a5396d8" providerId="ADAL" clId="{17F795C2-7D9C-4520-B4F4-E60405AAC81A}" dt="2023-10-09T16:21:57.168" v="4268" actId="6549"/>
        <pc:sldMkLst>
          <pc:docMk/>
          <pc:sldMk cId="2351853105" sldId="1529"/>
        </pc:sldMkLst>
        <pc:spChg chg="mod">
          <ac:chgData name="Abhishek Patil" userId="4a57f103-40b4-4474-a113-d3340a5396d8" providerId="ADAL" clId="{17F795C2-7D9C-4520-B4F4-E60405AAC81A}" dt="2023-10-09T16:21:53.284" v="4265"/>
          <ac:spMkLst>
            <pc:docMk/>
            <pc:sldMk cId="2351853105" sldId="1529"/>
            <ac:spMk id="5" creationId="{27B0CEF2-E22D-463E-2231-29DBF4AF155A}"/>
          </ac:spMkLst>
        </pc:spChg>
        <pc:spChg chg="mod">
          <ac:chgData name="Abhishek Patil" userId="4a57f103-40b4-4474-a113-d3340a5396d8" providerId="ADAL" clId="{17F795C2-7D9C-4520-B4F4-E60405AAC81A}" dt="2023-10-09T16:21:57.168" v="4268" actId="6549"/>
          <ac:spMkLst>
            <pc:docMk/>
            <pc:sldMk cId="2351853105" sldId="1529"/>
            <ac:spMk id="11" creationId="{E8C6A802-7E0E-5B6C-0DA6-DEA2CEEB13B6}"/>
          </ac:spMkLst>
        </pc:spChg>
      </pc:sldChg>
      <pc:sldChg chg="addSp delSp modSp mod chgLayout">
        <pc:chgData name="Abhishek Patil" userId="4a57f103-40b4-4474-a113-d3340a5396d8" providerId="ADAL" clId="{17F795C2-7D9C-4520-B4F4-E60405AAC81A}" dt="2023-10-09T16:21:03.992" v="4254"/>
        <pc:sldMkLst>
          <pc:docMk/>
          <pc:sldMk cId="389498459" sldId="1531"/>
        </pc:sldMkLst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" creationId="{506D5ADD-7B17-F6F8-4C36-28E9E9C0A484}"/>
          </ac:spMkLst>
        </pc:spChg>
        <pc:spChg chg="mod or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3" creationId="{FCFD90DE-D57E-5E77-D774-11294986443C}"/>
          </ac:spMkLst>
        </pc:spChg>
        <pc:spChg chg="mod or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4" creationId="{0570CA77-BCE1-AD16-1A89-ACEFA106EBDD}"/>
          </ac:spMkLst>
        </pc:spChg>
        <pc:spChg chg="mod ord">
          <ac:chgData name="Abhishek Patil" userId="4a57f103-40b4-4474-a113-d3340a5396d8" providerId="ADAL" clId="{17F795C2-7D9C-4520-B4F4-E60405AAC81A}" dt="2023-10-09T16:21:03.992" v="4254"/>
          <ac:spMkLst>
            <pc:docMk/>
            <pc:sldMk cId="389498459" sldId="1531"/>
            <ac:spMk id="5" creationId="{EAC28C6A-3C60-60F8-0A07-3909A80AEEA6}"/>
          </ac:spMkLst>
        </pc:spChg>
        <pc:spChg chg="mod or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6" creationId="{540347E7-B9D7-CC1F-EC61-67B80976BBA4}"/>
          </ac:spMkLst>
        </pc:spChg>
        <pc:spChg chg="mod ord">
          <ac:chgData name="Abhishek Patil" userId="4a57f103-40b4-4474-a113-d3340a5396d8" providerId="ADAL" clId="{17F795C2-7D9C-4520-B4F4-E60405AAC81A}" dt="2023-10-01T17:19:02.180" v="481" actId="20577"/>
          <ac:spMkLst>
            <pc:docMk/>
            <pc:sldMk cId="389498459" sldId="1531"/>
            <ac:spMk id="8" creationId="{01C18D6D-FDFA-B3A2-F885-EA84BDCBA95A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9" creationId="{2A74686F-5083-9D16-99BF-6E2C8AD4598B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11" creationId="{27E6AE8D-FD9D-1998-1BF1-5892FA11F87B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12" creationId="{584B567A-7A26-E0C6-FFDE-45A17556A3B0}"/>
          </ac:spMkLst>
        </pc:spChg>
        <pc:spChg chg="del">
          <ac:chgData name="Abhishek Patil" userId="4a57f103-40b4-4474-a113-d3340a5396d8" providerId="ADAL" clId="{17F795C2-7D9C-4520-B4F4-E60405AAC81A}" dt="2023-10-01T06:32:35.511" v="1" actId="478"/>
          <ac:spMkLst>
            <pc:docMk/>
            <pc:sldMk cId="389498459" sldId="1531"/>
            <ac:spMk id="17" creationId="{A5724A81-338A-F446-CB41-66408292F1D4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19" creationId="{AB64162A-2E72-6CAF-9063-0731535133A8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2" creationId="{BFEC22B9-36F3-E72A-A285-9377BC8DC94E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3" creationId="{D1F25B6B-9906-62FA-C3C5-952E77BF8027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4" creationId="{C18118FC-6884-749C-4C27-8BECD1EB1F9C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5" creationId="{D34936C3-2AC3-A478-4275-3B516E39140C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6" creationId="{E49677D1-8BE8-AB27-6BE3-FDF29B28B89A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7" creationId="{81932850-E91A-909C-A985-BB215DC5ACF1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8" creationId="{3C42E97A-5DDF-595A-5F98-CFE37E4EBC69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30" creationId="{19F922DF-B12E-1E81-7F42-27899145B9EE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33" creationId="{7EE736B3-3B9D-27AB-D5D7-3921A62D8C1B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34" creationId="{40C07709-3B62-92CD-3380-018244BC12E7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36" creationId="{625D5B89-3ABE-2482-E08C-B516CD49280E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38" creationId="{BE907059-94EA-5F37-6DE2-179DFC4C990C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39" creationId="{AF7D85AC-0213-0FDA-8E16-ED9CECB2FE1B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40" creationId="{C110E5D7-764A-7A3E-45CB-13F916DA48A7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41" creationId="{96E99790-278F-BA70-FDDC-F38D350CDCEA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42" creationId="{06E28F1B-98EA-686D-0F95-3F8B090D20E7}"/>
          </ac:spMkLst>
        </pc:spChg>
        <pc:picChg chg="add del">
          <ac:chgData name="Abhishek Patil" userId="4a57f103-40b4-4474-a113-d3340a5396d8" providerId="ADAL" clId="{17F795C2-7D9C-4520-B4F4-E60405AAC81A}" dt="2023-10-01T06:32:37.285" v="3" actId="22"/>
          <ac:picMkLst>
            <pc:docMk/>
            <pc:sldMk cId="389498459" sldId="1531"/>
            <ac:picMk id="14" creationId="{5E3D9115-B09C-726A-D637-12AFDD3E62F0}"/>
          </ac:picMkLst>
        </pc:picChg>
        <pc:picChg chg="add mod">
          <ac:chgData name="Abhishek Patil" userId="4a57f103-40b4-4474-a113-d3340a5396d8" providerId="ADAL" clId="{17F795C2-7D9C-4520-B4F4-E60405AAC81A}" dt="2023-10-01T17:14:39.226" v="233" actId="1036"/>
          <ac:picMkLst>
            <pc:docMk/>
            <pc:sldMk cId="389498459" sldId="1531"/>
            <ac:picMk id="37" creationId="{094878A8-12AF-7082-0C74-A164052055C6}"/>
          </ac:picMkLst>
        </pc:pic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7" creationId="{E2953E8A-BE61-8281-F3CD-EFC011BC5CB0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10" creationId="{B66F6820-D3FA-3D5E-D016-7988245CF15B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15" creationId="{B9120B6D-A029-4627-BE87-E723A4622DD2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16" creationId="{905D3B27-A647-B3B2-00F6-2699C3EEB84A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18" creationId="{E0FA3EA4-2875-02D2-5A6F-C80ADA0C368A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20" creationId="{8F8D27AF-E023-7975-278C-11504F593B5D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21" creationId="{2F6F9CEF-2576-C6BB-44F9-FAFB5B9C31B9}"/>
          </ac:cxnSpMkLst>
        </pc:cxnChg>
        <pc:cxnChg chg="del mod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29" creationId="{0C094D59-9D9C-88DE-1B15-096CEF2412BB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31" creationId="{A3E0E191-504F-FBCF-EF9B-21AA1B4E8196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32" creationId="{567235B8-0C6E-C91A-8106-289336F71654}"/>
          </ac:cxnSpMkLst>
        </pc:cxnChg>
      </pc:sldChg>
      <pc:sldChg chg="addSp delSp modSp mod chgLayout">
        <pc:chgData name="Abhishek Patil" userId="4a57f103-40b4-4474-a113-d3340a5396d8" providerId="ADAL" clId="{17F795C2-7D9C-4520-B4F4-E60405AAC81A}" dt="2023-10-09T16:21:13.903" v="4256"/>
        <pc:sldMkLst>
          <pc:docMk/>
          <pc:sldMk cId="2153062743" sldId="1533"/>
        </pc:sldMkLst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2" creationId="{810750E0-2E0D-D888-BEC2-16B791E2185C}"/>
          </ac:spMkLst>
        </pc:spChg>
        <pc:spChg chg="mod or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3" creationId="{FCFD90DE-D57E-5E77-D774-11294986443C}"/>
          </ac:spMkLst>
        </pc:spChg>
        <pc:spChg chg="mod or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4" creationId="{0570CA77-BCE1-AD16-1A89-ACEFA106EBDD}"/>
          </ac:spMkLst>
        </pc:spChg>
        <pc:spChg chg="mod ord">
          <ac:chgData name="Abhishek Patil" userId="4a57f103-40b4-4474-a113-d3340a5396d8" providerId="ADAL" clId="{17F795C2-7D9C-4520-B4F4-E60405AAC81A}" dt="2023-10-09T16:21:13.903" v="4256"/>
          <ac:spMkLst>
            <pc:docMk/>
            <pc:sldMk cId="2153062743" sldId="1533"/>
            <ac:spMk id="5" creationId="{EAC28C6A-3C60-60F8-0A07-3909A80AEEA6}"/>
          </ac:spMkLst>
        </pc:spChg>
        <pc:spChg chg="mod or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6" creationId="{540347E7-B9D7-CC1F-EC61-67B80976BBA4}"/>
          </ac:spMkLst>
        </pc:spChg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7" creationId="{C4FB2A3B-C379-2D54-3643-4C1EE054833A}"/>
          </ac:spMkLst>
        </pc:spChg>
        <pc:spChg chg="mod ord">
          <ac:chgData name="Abhishek Patil" userId="4a57f103-40b4-4474-a113-d3340a5396d8" providerId="ADAL" clId="{17F795C2-7D9C-4520-B4F4-E60405AAC81A}" dt="2023-10-01T17:39:12.715" v="2148" actId="6549"/>
          <ac:spMkLst>
            <pc:docMk/>
            <pc:sldMk cId="2153062743" sldId="1533"/>
            <ac:spMk id="8" creationId="{01C18D6D-FDFA-B3A2-F885-EA84BDCBA95A}"/>
          </ac:spMkLst>
        </pc:spChg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9" creationId="{66FFC0BD-1C28-4971-5B09-3493358FF08F}"/>
          </ac:spMkLst>
        </pc:spChg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10" creationId="{4D2706C6-7AF4-F8D0-8AC2-E6B22C0672E6}"/>
          </ac:spMkLst>
        </pc:spChg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11" creationId="{4348BF9A-72E5-D4F0-2625-9730F0F7E76D}"/>
          </ac:spMkLst>
        </pc:spChg>
      </pc:sldChg>
      <pc:sldChg chg="del">
        <pc:chgData name="Abhishek Patil" userId="4a57f103-40b4-4474-a113-d3340a5396d8" providerId="ADAL" clId="{17F795C2-7D9C-4520-B4F4-E60405AAC81A}" dt="2023-10-01T18:19:17.222" v="3904" actId="47"/>
        <pc:sldMkLst>
          <pc:docMk/>
          <pc:sldMk cId="1091903543" sldId="1541"/>
        </pc:sldMkLst>
      </pc:sldChg>
      <pc:sldChg chg="del">
        <pc:chgData name="Abhishek Patil" userId="4a57f103-40b4-4474-a113-d3340a5396d8" providerId="ADAL" clId="{17F795C2-7D9C-4520-B4F4-E60405AAC81A}" dt="2023-10-01T18:19:17.222" v="3904" actId="47"/>
        <pc:sldMkLst>
          <pc:docMk/>
          <pc:sldMk cId="2490910715" sldId="1543"/>
        </pc:sldMkLst>
      </pc:sldChg>
      <pc:sldChg chg="del">
        <pc:chgData name="Abhishek Patil" userId="4a57f103-40b4-4474-a113-d3340a5396d8" providerId="ADAL" clId="{17F795C2-7D9C-4520-B4F4-E60405AAC81A}" dt="2023-10-01T18:19:17.222" v="3904" actId="47"/>
        <pc:sldMkLst>
          <pc:docMk/>
          <pc:sldMk cId="1625965126" sldId="1544"/>
        </pc:sldMkLst>
      </pc:sldChg>
      <pc:sldChg chg="addSp delSp modSp mod chgLayout">
        <pc:chgData name="Abhishek Patil" userId="4a57f103-40b4-4474-a113-d3340a5396d8" providerId="ADAL" clId="{17F795C2-7D9C-4520-B4F4-E60405AAC81A}" dt="2023-10-09T16:21:25.534" v="4259"/>
        <pc:sldMkLst>
          <pc:docMk/>
          <pc:sldMk cId="1279807049" sldId="1545"/>
        </pc:sldMkLst>
        <pc:spChg chg="mod ord">
          <ac:chgData name="Abhishek Patil" userId="4a57f103-40b4-4474-a113-d3340a5396d8" providerId="ADAL" clId="{17F795C2-7D9C-4520-B4F4-E60405AAC81A}" dt="2023-10-01T23:54:53.965" v="4240" actId="20577"/>
          <ac:spMkLst>
            <pc:docMk/>
            <pc:sldMk cId="1279807049" sldId="1545"/>
            <ac:spMk id="2" creationId="{A400F7AA-DA33-13D7-F95D-3B3347EC3090}"/>
          </ac:spMkLst>
        </pc:spChg>
        <pc:spChg chg="mod or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3" creationId="{9712D72F-D085-145B-BF83-3C40D38B3064}"/>
          </ac:spMkLst>
        </pc:spChg>
        <pc:spChg chg="mod or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4" creationId="{C41DFCC2-AF25-23CB-7888-2DD6E9431806}"/>
          </ac:spMkLst>
        </pc:spChg>
        <pc:spChg chg="mod ord">
          <ac:chgData name="Abhishek Patil" userId="4a57f103-40b4-4474-a113-d3340a5396d8" providerId="ADAL" clId="{17F795C2-7D9C-4520-B4F4-E60405AAC81A}" dt="2023-10-09T16:21:25.534" v="4259"/>
          <ac:spMkLst>
            <pc:docMk/>
            <pc:sldMk cId="1279807049" sldId="1545"/>
            <ac:spMk id="5" creationId="{4CB0FEBD-8CA9-12D6-CB49-A88572F56545}"/>
          </ac:spMkLst>
        </pc:spChg>
        <pc:spChg chg="mod or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6" creationId="{8176EAC4-EF51-F5F1-19F8-EAE8288A516F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7" creationId="{82BB53C3-F707-68AD-005B-F2535012AF6B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8" creationId="{01BC6CCC-C2E0-75A5-E9FE-9652991E7492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9" creationId="{5ECDE5ED-A4DB-E32C-0A4C-9888D7235E38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10" creationId="{6AF4D669-8DDE-BCB0-E19C-1087470A936A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11" creationId="{63F6BB5E-F629-B41C-754C-92F9D42BE249}"/>
          </ac:spMkLst>
        </pc:spChg>
      </pc:sldChg>
      <pc:sldChg chg="modSp mod">
        <pc:chgData name="Abhishek Patil" userId="4a57f103-40b4-4474-a113-d3340a5396d8" providerId="ADAL" clId="{17F795C2-7D9C-4520-B4F4-E60405AAC81A}" dt="2023-10-09T16:21:29.611" v="4260"/>
        <pc:sldMkLst>
          <pc:docMk/>
          <pc:sldMk cId="1555095212" sldId="1546"/>
        </pc:sldMkLst>
        <pc:spChg chg="mod">
          <ac:chgData name="Abhishek Patil" userId="4a57f103-40b4-4474-a113-d3340a5396d8" providerId="ADAL" clId="{17F795C2-7D9C-4520-B4F4-E60405AAC81A}" dt="2023-10-09T16:21:29.611" v="4260"/>
          <ac:spMkLst>
            <pc:docMk/>
            <pc:sldMk cId="1555095212" sldId="1546"/>
            <ac:spMk id="5" creationId="{4CB0FEBD-8CA9-12D6-CB49-A88572F56545}"/>
          </ac:spMkLst>
        </pc:spChg>
      </pc:sldChg>
      <pc:sldChg chg="modSp mod">
        <pc:chgData name="Abhishek Patil" userId="4a57f103-40b4-4474-a113-d3340a5396d8" providerId="ADAL" clId="{17F795C2-7D9C-4520-B4F4-E60405AAC81A}" dt="2023-10-09T16:21:46.172" v="4264"/>
        <pc:sldMkLst>
          <pc:docMk/>
          <pc:sldMk cId="4145970020" sldId="1547"/>
        </pc:sldMkLst>
        <pc:spChg chg="mod">
          <ac:chgData name="Abhishek Patil" userId="4a57f103-40b4-4474-a113-d3340a5396d8" providerId="ADAL" clId="{17F795C2-7D9C-4520-B4F4-E60405AAC81A}" dt="2023-10-09T16:21:46.172" v="4264"/>
          <ac:spMkLst>
            <pc:docMk/>
            <pc:sldMk cId="4145970020" sldId="1547"/>
            <ac:spMk id="5" creationId="{EADD6299-4E09-251D-FCA1-F64663B5D5FE}"/>
          </ac:spMkLst>
        </pc:spChg>
      </pc:sldChg>
      <pc:sldChg chg="modSp mod">
        <pc:chgData name="Abhishek Patil" userId="4a57f103-40b4-4474-a113-d3340a5396d8" providerId="ADAL" clId="{17F795C2-7D9C-4520-B4F4-E60405AAC81A}" dt="2023-10-09T16:21:33.548" v="4261"/>
        <pc:sldMkLst>
          <pc:docMk/>
          <pc:sldMk cId="1092600364" sldId="1548"/>
        </pc:sldMkLst>
        <pc:spChg chg="mod">
          <ac:chgData name="Abhishek Patil" userId="4a57f103-40b4-4474-a113-d3340a5396d8" providerId="ADAL" clId="{17F795C2-7D9C-4520-B4F4-E60405AAC81A}" dt="2023-10-09T16:21:33.548" v="4261"/>
          <ac:spMkLst>
            <pc:docMk/>
            <pc:sldMk cId="1092600364" sldId="1548"/>
            <ac:spMk id="5" creationId="{4CB0FEBD-8CA9-12D6-CB49-A88572F56545}"/>
          </ac:spMkLst>
        </pc:spChg>
      </pc:sldChg>
      <pc:sldChg chg="modSp mod">
        <pc:chgData name="Abhishek Patil" userId="4a57f103-40b4-4474-a113-d3340a5396d8" providerId="ADAL" clId="{17F795C2-7D9C-4520-B4F4-E60405AAC81A}" dt="2023-10-09T16:21:36.956" v="4262"/>
        <pc:sldMkLst>
          <pc:docMk/>
          <pc:sldMk cId="1041969000" sldId="1549"/>
        </pc:sldMkLst>
        <pc:spChg chg="mod">
          <ac:chgData name="Abhishek Patil" userId="4a57f103-40b4-4474-a113-d3340a5396d8" providerId="ADAL" clId="{17F795C2-7D9C-4520-B4F4-E60405AAC81A}" dt="2023-10-09T16:21:36.956" v="4262"/>
          <ac:spMkLst>
            <pc:docMk/>
            <pc:sldMk cId="1041969000" sldId="1549"/>
            <ac:spMk id="5" creationId="{4CB0FEBD-8CA9-12D6-CB49-A88572F56545}"/>
          </ac:spMkLst>
        </pc:spChg>
      </pc:sldChg>
      <pc:sldChg chg="modSp mod">
        <pc:chgData name="Abhishek Patil" userId="4a57f103-40b4-4474-a113-d3340a5396d8" providerId="ADAL" clId="{17F795C2-7D9C-4520-B4F4-E60405AAC81A}" dt="2023-10-09T16:21:41.074" v="4263"/>
        <pc:sldMkLst>
          <pc:docMk/>
          <pc:sldMk cId="929599221" sldId="1550"/>
        </pc:sldMkLst>
        <pc:spChg chg="mod">
          <ac:chgData name="Abhishek Patil" userId="4a57f103-40b4-4474-a113-d3340a5396d8" providerId="ADAL" clId="{17F795C2-7D9C-4520-B4F4-E60405AAC81A}" dt="2023-10-09T16:21:41.074" v="4263"/>
          <ac:spMkLst>
            <pc:docMk/>
            <pc:sldMk cId="929599221" sldId="1550"/>
            <ac:spMk id="5" creationId="{4CB0FEBD-8CA9-12D6-CB49-A88572F56545}"/>
          </ac:spMkLst>
        </pc:spChg>
      </pc:sldChg>
      <pc:sldChg chg="del">
        <pc:chgData name="Abhishek Patil" userId="4a57f103-40b4-4474-a113-d3340a5396d8" providerId="ADAL" clId="{17F795C2-7D9C-4520-B4F4-E60405AAC81A}" dt="2023-10-01T18:19:17.222" v="3904" actId="47"/>
        <pc:sldMkLst>
          <pc:docMk/>
          <pc:sldMk cId="1996428296" sldId="1551"/>
        </pc:sldMkLst>
      </pc:sldChg>
      <pc:sldChg chg="modSp mod ord">
        <pc:chgData name="Abhishek Patil" userId="4a57f103-40b4-4474-a113-d3340a5396d8" providerId="ADAL" clId="{17F795C2-7D9C-4520-B4F4-E60405AAC81A}" dt="2023-10-09T16:21:17.642" v="4257"/>
        <pc:sldMkLst>
          <pc:docMk/>
          <pc:sldMk cId="3531696786" sldId="1553"/>
        </pc:sldMkLst>
        <pc:spChg chg="mod">
          <ac:chgData name="Abhishek Patil" userId="4a57f103-40b4-4474-a113-d3340a5396d8" providerId="ADAL" clId="{17F795C2-7D9C-4520-B4F4-E60405AAC81A}" dt="2023-10-09T16:21:17.642" v="4257"/>
          <ac:spMkLst>
            <pc:docMk/>
            <pc:sldMk cId="3531696786" sldId="1553"/>
            <ac:spMk id="5" creationId="{CB8C8A6F-26AF-CEA7-E8B4-12D30268C565}"/>
          </ac:spMkLst>
        </pc:spChg>
        <pc:spChg chg="mod">
          <ac:chgData name="Abhishek Patil" userId="4a57f103-40b4-4474-a113-d3340a5396d8" providerId="ADAL" clId="{17F795C2-7D9C-4520-B4F4-E60405AAC81A}" dt="2023-10-01T17:39:56.455" v="2197" actId="20577"/>
          <ac:spMkLst>
            <pc:docMk/>
            <pc:sldMk cId="3531696786" sldId="1553"/>
            <ac:spMk id="15" creationId="{775C19CE-A52D-758A-29FA-E8DA7F19136E}"/>
          </ac:spMkLst>
        </pc:spChg>
        <pc:picChg chg="mod">
          <ac:chgData name="Abhishek Patil" userId="4a57f103-40b4-4474-a113-d3340a5396d8" providerId="ADAL" clId="{17F795C2-7D9C-4520-B4F4-E60405AAC81A}" dt="2023-10-02T02:59:25.311" v="4243" actId="14826"/>
          <ac:picMkLst>
            <pc:docMk/>
            <pc:sldMk cId="3531696786" sldId="1553"/>
            <ac:picMk id="10" creationId="{47D8EB65-6488-210B-846F-9C40FE0CD329}"/>
          </ac:picMkLst>
        </pc:picChg>
      </pc:sldChg>
      <pc:sldChg chg="addSp delSp modSp add mod chgLayout">
        <pc:chgData name="Abhishek Patil" userId="4a57f103-40b4-4474-a113-d3340a5396d8" providerId="ADAL" clId="{17F795C2-7D9C-4520-B4F4-E60405AAC81A}" dt="2023-10-09T16:21:09.384" v="4255"/>
        <pc:sldMkLst>
          <pc:docMk/>
          <pc:sldMk cId="3468008993" sldId="1554"/>
        </pc:sldMkLst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2" creationId="{E01E826A-DED5-57A8-5B71-FFC6182F4EE2}"/>
          </ac:spMkLst>
        </pc:spChg>
        <pc:spChg chg="mod or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3" creationId="{FCFD90DE-D57E-5E77-D774-11294986443C}"/>
          </ac:spMkLst>
        </pc:spChg>
        <pc:spChg chg="mod or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4" creationId="{0570CA77-BCE1-AD16-1A89-ACEFA106EBDD}"/>
          </ac:spMkLst>
        </pc:spChg>
        <pc:spChg chg="mod ord">
          <ac:chgData name="Abhishek Patil" userId="4a57f103-40b4-4474-a113-d3340a5396d8" providerId="ADAL" clId="{17F795C2-7D9C-4520-B4F4-E60405AAC81A}" dt="2023-10-09T16:21:09.384" v="4255"/>
          <ac:spMkLst>
            <pc:docMk/>
            <pc:sldMk cId="3468008993" sldId="1554"/>
            <ac:spMk id="5" creationId="{EAC28C6A-3C60-60F8-0A07-3909A80AEEA6}"/>
          </ac:spMkLst>
        </pc:spChg>
        <pc:spChg chg="mod or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6" creationId="{540347E7-B9D7-CC1F-EC61-67B80976BBA4}"/>
          </ac:spMkLst>
        </pc:spChg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7" creationId="{E00B9B90-6276-766B-7725-B9E68010B257}"/>
          </ac:spMkLst>
        </pc:spChg>
        <pc:spChg chg="mod ord">
          <ac:chgData name="Abhishek Patil" userId="4a57f103-40b4-4474-a113-d3340a5396d8" providerId="ADAL" clId="{17F795C2-7D9C-4520-B4F4-E60405AAC81A}" dt="2023-10-01T23:46:19.193" v="4179" actId="6549"/>
          <ac:spMkLst>
            <pc:docMk/>
            <pc:sldMk cId="3468008993" sldId="1554"/>
            <ac:spMk id="8" creationId="{01C18D6D-FDFA-B3A2-F885-EA84BDCBA95A}"/>
          </ac:spMkLst>
        </pc:spChg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9" creationId="{11F91D16-739B-999C-DD84-FB8762C71E66}"/>
          </ac:spMkLst>
        </pc:spChg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10" creationId="{22BCFAD8-92FE-E9EA-8DB8-99C704975EE7}"/>
          </ac:spMkLst>
        </pc:spChg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11" creationId="{CE57A028-1F8D-4C78-91FB-2BF9976B87C5}"/>
          </ac:spMkLst>
        </pc:spChg>
        <pc:picChg chg="del">
          <ac:chgData name="Abhishek Patil" userId="4a57f103-40b4-4474-a113-d3340a5396d8" providerId="ADAL" clId="{17F795C2-7D9C-4520-B4F4-E60405AAC81A}" dt="2023-10-01T17:14:54.667" v="234" actId="478"/>
          <ac:picMkLst>
            <pc:docMk/>
            <pc:sldMk cId="3468008993" sldId="1554"/>
            <ac:picMk id="37" creationId="{094878A8-12AF-7082-0C74-A164052055C6}"/>
          </ac:picMkLst>
        </pc:picChg>
      </pc:sldChg>
      <pc:sldChg chg="modSp new del mod">
        <pc:chgData name="Abhishek Patil" userId="4a57f103-40b4-4474-a113-d3340a5396d8" providerId="ADAL" clId="{17F795C2-7D9C-4520-B4F4-E60405AAC81A}" dt="2023-10-01T17:39:44.475" v="2181" actId="47"/>
        <pc:sldMkLst>
          <pc:docMk/>
          <pc:sldMk cId="1191877741" sldId="1555"/>
        </pc:sldMkLst>
        <pc:spChg chg="mod">
          <ac:chgData name="Abhishek Patil" userId="4a57f103-40b4-4474-a113-d3340a5396d8" providerId="ADAL" clId="{17F795C2-7D9C-4520-B4F4-E60405AAC81A}" dt="2023-10-01T17:39:21.155" v="2163" actId="20577"/>
          <ac:spMkLst>
            <pc:docMk/>
            <pc:sldMk cId="1191877741" sldId="1555"/>
            <ac:spMk id="3" creationId="{2B357CB2-EA53-59F7-0E41-BBA7B9A3EFA1}"/>
          </ac:spMkLst>
        </pc:spChg>
      </pc:sldChg>
      <pc:sldChg chg="addSp delSp modSp add mod chgLayout">
        <pc:chgData name="Abhishek Patil" userId="4a57f103-40b4-4474-a113-d3340a5396d8" providerId="ADAL" clId="{17F795C2-7D9C-4520-B4F4-E60405AAC81A}" dt="2023-10-09T16:21:21.569" v="4258"/>
        <pc:sldMkLst>
          <pc:docMk/>
          <pc:sldMk cId="1530421710" sldId="1556"/>
        </pc:sldMkLst>
        <pc:spChg chg="add 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2" creationId="{E850A617-CFDA-CF29-02C7-4403DA659A65}"/>
          </ac:spMkLst>
        </pc:spChg>
        <pc:spChg chg="mod or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3" creationId="{FCFD90DE-D57E-5E77-D774-11294986443C}"/>
          </ac:spMkLst>
        </pc:spChg>
        <pc:spChg chg="mod or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4" creationId="{0570CA77-BCE1-AD16-1A89-ACEFA106EBDD}"/>
          </ac:spMkLst>
        </pc:spChg>
        <pc:spChg chg="mod ord">
          <ac:chgData name="Abhishek Patil" userId="4a57f103-40b4-4474-a113-d3340a5396d8" providerId="ADAL" clId="{17F795C2-7D9C-4520-B4F4-E60405AAC81A}" dt="2023-10-09T16:21:21.569" v="4258"/>
          <ac:spMkLst>
            <pc:docMk/>
            <pc:sldMk cId="1530421710" sldId="1556"/>
            <ac:spMk id="5" creationId="{EAC28C6A-3C60-60F8-0A07-3909A80AEEA6}"/>
          </ac:spMkLst>
        </pc:spChg>
        <pc:spChg chg="mod or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6" creationId="{540347E7-B9D7-CC1F-EC61-67B80976BBA4}"/>
          </ac:spMkLst>
        </pc:spChg>
        <pc:spChg chg="add 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7" creationId="{FBDA3659-89EE-8CAE-02DE-F11BAA4C7CE2}"/>
          </ac:spMkLst>
        </pc:spChg>
        <pc:spChg chg="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8" creationId="{01C18D6D-FDFA-B3A2-F885-EA84BDCBA95A}"/>
          </ac:spMkLst>
        </pc:spChg>
        <pc:spChg chg="add 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9" creationId="{46A70568-D7A7-B0B8-5216-99BA018015F9}"/>
          </ac:spMkLst>
        </pc:spChg>
        <pc:spChg chg="add 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10" creationId="{68EA9FE4-3134-132C-AA00-5183DE836A0C}"/>
          </ac:spMkLst>
        </pc:spChg>
        <pc:spChg chg="add mod ord">
          <ac:chgData name="Abhishek Patil" userId="4a57f103-40b4-4474-a113-d3340a5396d8" providerId="ADAL" clId="{17F795C2-7D9C-4520-B4F4-E60405AAC81A}" dt="2023-10-01T23:54:42.113" v="4233" actId="20577"/>
          <ac:spMkLst>
            <pc:docMk/>
            <pc:sldMk cId="1530421710" sldId="1556"/>
            <ac:spMk id="11" creationId="{2938BF56-E598-D2C2-6A9B-53F4BA661B6D}"/>
          </ac:spMkLst>
        </pc:spChg>
      </pc:sldChg>
    </pc:docChg>
  </pc:docChgLst>
  <pc:docChgLst>
    <pc:chgData name="Abhishek Patil" userId="4a57f103-40b4-4474-a113-d3340a5396d8" providerId="ADAL" clId="{8AF08D5C-425C-46E8-9F39-536D44E77311}"/>
    <pc:docChg chg="undo redo custSel addSld delSld modSld modMainMaster">
      <pc:chgData name="Abhishek Patil" userId="4a57f103-40b4-4474-a113-d3340a5396d8" providerId="ADAL" clId="{8AF08D5C-425C-46E8-9F39-536D44E77311}" dt="2024-01-15T19:36:20.480" v="2144" actId="20577"/>
      <pc:docMkLst>
        <pc:docMk/>
      </pc:docMkLst>
      <pc:sldChg chg="modSp mod">
        <pc:chgData name="Abhishek Patil" userId="4a57f103-40b4-4474-a113-d3340a5396d8" providerId="ADAL" clId="{8AF08D5C-425C-46E8-9F39-536D44E77311}" dt="2024-01-14T04:15:31.030" v="1886" actId="20577"/>
        <pc:sldMkLst>
          <pc:docMk/>
          <pc:sldMk cId="1089148663" sldId="270"/>
        </pc:sldMkLst>
        <pc:spChg chg="mod">
          <ac:chgData name="Abhishek Patil" userId="4a57f103-40b4-4474-a113-d3340a5396d8" providerId="ADAL" clId="{8AF08D5C-425C-46E8-9F39-536D44E77311}" dt="2024-01-14T04:15:31.030" v="1886" actId="20577"/>
          <ac:spMkLst>
            <pc:docMk/>
            <pc:sldMk cId="1089148663" sldId="270"/>
            <ac:spMk id="5" creationId="{B89C2EB6-BDD9-F39E-B3DB-80458050AA60}"/>
          </ac:spMkLst>
        </pc:spChg>
        <pc:graphicFrameChg chg="mod modGraphic">
          <ac:chgData name="Abhishek Patil" userId="4a57f103-40b4-4474-a113-d3340a5396d8" providerId="ADAL" clId="{8AF08D5C-425C-46E8-9F39-536D44E77311}" dt="2024-01-13T21:50:38.223" v="7" actId="20577"/>
          <ac:graphicFrameMkLst>
            <pc:docMk/>
            <pc:sldMk cId="1089148663" sldId="270"/>
            <ac:graphicFrameMk id="3" creationId="{A69697D9-7396-CFED-B0BE-B191A4E27B4E}"/>
          </ac:graphicFrameMkLst>
        </pc:graphicFrameChg>
      </pc:sldChg>
      <pc:sldChg chg="modSp mod">
        <pc:chgData name="Abhishek Patil" userId="4a57f103-40b4-4474-a113-d3340a5396d8" providerId="ADAL" clId="{8AF08D5C-425C-46E8-9F39-536D44E77311}" dt="2024-01-15T19:34:04.435" v="2011" actId="20577"/>
        <pc:sldMkLst>
          <pc:docMk/>
          <pc:sldMk cId="4061071070" sldId="1525"/>
        </pc:sldMkLst>
        <pc:spChg chg="mod">
          <ac:chgData name="Abhishek Patil" userId="4a57f103-40b4-4474-a113-d3340a5396d8" providerId="ADAL" clId="{8AF08D5C-425C-46E8-9F39-536D44E77311}" dt="2024-01-15T19:34:04.435" v="2011" actId="20577"/>
          <ac:spMkLst>
            <pc:docMk/>
            <pc:sldMk cId="4061071070" sldId="1525"/>
            <ac:spMk id="2" creationId="{9D197676-7608-6F9D-4EEA-1BDB940330B6}"/>
          </ac:spMkLst>
        </pc:spChg>
      </pc:sldChg>
      <pc:sldChg chg="modSp mod">
        <pc:chgData name="Abhishek Patil" userId="4a57f103-40b4-4474-a113-d3340a5396d8" providerId="ADAL" clId="{8AF08D5C-425C-46E8-9F39-536D44E77311}" dt="2024-01-15T03:12:47.015" v="1947" actId="20577"/>
        <pc:sldMkLst>
          <pc:docMk/>
          <pc:sldMk cId="2351853105" sldId="1529"/>
        </pc:sldMkLst>
        <pc:spChg chg="mod">
          <ac:chgData name="Abhishek Patil" userId="4a57f103-40b4-4474-a113-d3340a5396d8" providerId="ADAL" clId="{8AF08D5C-425C-46E8-9F39-536D44E77311}" dt="2024-01-15T03:12:47.015" v="1947" actId="20577"/>
          <ac:spMkLst>
            <pc:docMk/>
            <pc:sldMk cId="2351853105" sldId="1529"/>
            <ac:spMk id="11" creationId="{E8C6A802-7E0E-5B6C-0DA6-DEA2CEEB13B6}"/>
          </ac:spMkLst>
        </pc:spChg>
      </pc:sldChg>
      <pc:sldChg chg="modSp mod">
        <pc:chgData name="Abhishek Patil" userId="4a57f103-40b4-4474-a113-d3340a5396d8" providerId="ADAL" clId="{8AF08D5C-425C-46E8-9F39-536D44E77311}" dt="2024-01-13T22:52:27.100" v="1856" actId="27636"/>
        <pc:sldMkLst>
          <pc:docMk/>
          <pc:sldMk cId="1279807049" sldId="1545"/>
        </pc:sldMkLst>
        <pc:spChg chg="mod">
          <ac:chgData name="Abhishek Patil" userId="4a57f103-40b4-4474-a113-d3340a5396d8" providerId="ADAL" clId="{8AF08D5C-425C-46E8-9F39-536D44E77311}" dt="2024-01-13T22:52:27.100" v="1856" actId="27636"/>
          <ac:spMkLst>
            <pc:docMk/>
            <pc:sldMk cId="1279807049" sldId="1545"/>
            <ac:spMk id="2" creationId="{A400F7AA-DA33-13D7-F95D-3B3347EC3090}"/>
          </ac:spMkLst>
        </pc:spChg>
      </pc:sldChg>
      <pc:sldChg chg="modSp del mod">
        <pc:chgData name="Abhishek Patil" userId="4a57f103-40b4-4474-a113-d3340a5396d8" providerId="ADAL" clId="{8AF08D5C-425C-46E8-9F39-536D44E77311}" dt="2024-01-15T03:12:41.330" v="1942" actId="47"/>
        <pc:sldMkLst>
          <pc:docMk/>
          <pc:sldMk cId="1555095212" sldId="1546"/>
        </pc:sldMkLst>
        <pc:spChg chg="mod">
          <ac:chgData name="Abhishek Patil" userId="4a57f103-40b4-4474-a113-d3340a5396d8" providerId="ADAL" clId="{8AF08D5C-425C-46E8-9F39-536D44E77311}" dt="2024-01-14T04:17:10.623" v="1906" actId="20577"/>
          <ac:spMkLst>
            <pc:docMk/>
            <pc:sldMk cId="1555095212" sldId="1546"/>
            <ac:spMk id="2" creationId="{A400F7AA-DA33-13D7-F95D-3B3347EC3090}"/>
          </ac:spMkLst>
        </pc:spChg>
        <pc:spChg chg="mod">
          <ac:chgData name="Abhishek Patil" userId="4a57f103-40b4-4474-a113-d3340a5396d8" providerId="ADAL" clId="{8AF08D5C-425C-46E8-9F39-536D44E77311}" dt="2024-01-14T04:17:03.363" v="1902" actId="20577"/>
          <ac:spMkLst>
            <pc:docMk/>
            <pc:sldMk cId="1555095212" sldId="1546"/>
            <ac:spMk id="3" creationId="{9712D72F-D085-145B-BF83-3C40D38B3064}"/>
          </ac:spMkLst>
        </pc:spChg>
      </pc:sldChg>
      <pc:sldChg chg="del">
        <pc:chgData name="Abhishek Patil" userId="4a57f103-40b4-4474-a113-d3340a5396d8" providerId="ADAL" clId="{8AF08D5C-425C-46E8-9F39-536D44E77311}" dt="2024-01-14T04:22:01.230" v="1939" actId="47"/>
        <pc:sldMkLst>
          <pc:docMk/>
          <pc:sldMk cId="4145970020" sldId="1547"/>
        </pc:sldMkLst>
      </pc:sldChg>
      <pc:sldChg chg="modSp mod">
        <pc:chgData name="Abhishek Patil" userId="4a57f103-40b4-4474-a113-d3340a5396d8" providerId="ADAL" clId="{8AF08D5C-425C-46E8-9F39-536D44E77311}" dt="2024-01-13T22:42:08.338" v="308" actId="20577"/>
        <pc:sldMkLst>
          <pc:docMk/>
          <pc:sldMk cId="3531696786" sldId="1553"/>
        </pc:sldMkLst>
        <pc:spChg chg="mod">
          <ac:chgData name="Abhishek Patil" userId="4a57f103-40b4-4474-a113-d3340a5396d8" providerId="ADAL" clId="{8AF08D5C-425C-46E8-9F39-536D44E77311}" dt="2024-01-13T22:42:08.338" v="308" actId="20577"/>
          <ac:spMkLst>
            <pc:docMk/>
            <pc:sldMk cId="3531696786" sldId="1553"/>
            <ac:spMk id="15" creationId="{775C19CE-A52D-758A-29FA-E8DA7F19136E}"/>
          </ac:spMkLst>
        </pc:spChg>
        <pc:picChg chg="mod">
          <ac:chgData name="Abhishek Patil" userId="4a57f103-40b4-4474-a113-d3340a5396d8" providerId="ADAL" clId="{8AF08D5C-425C-46E8-9F39-536D44E77311}" dt="2024-01-13T22:33:50.737" v="151" actId="14826"/>
          <ac:picMkLst>
            <pc:docMk/>
            <pc:sldMk cId="3531696786" sldId="1553"/>
            <ac:picMk id="10" creationId="{47D8EB65-6488-210B-846F-9C40FE0CD329}"/>
          </ac:picMkLst>
        </pc:picChg>
      </pc:sldChg>
      <pc:sldChg chg="modSp mod">
        <pc:chgData name="Abhishek Patil" userId="4a57f103-40b4-4474-a113-d3340a5396d8" providerId="ADAL" clId="{8AF08D5C-425C-46E8-9F39-536D44E77311}" dt="2024-01-15T19:34:39.228" v="2022" actId="20577"/>
        <pc:sldMkLst>
          <pc:docMk/>
          <pc:sldMk cId="3468008993" sldId="1554"/>
        </pc:sldMkLst>
        <pc:spChg chg="mod">
          <ac:chgData name="Abhishek Patil" userId="4a57f103-40b4-4474-a113-d3340a5396d8" providerId="ADAL" clId="{8AF08D5C-425C-46E8-9F39-536D44E77311}" dt="2024-01-15T19:34:39.228" v="2022" actId="20577"/>
          <ac:spMkLst>
            <pc:docMk/>
            <pc:sldMk cId="3468008993" sldId="1554"/>
            <ac:spMk id="8" creationId="{01C18D6D-FDFA-B3A2-F885-EA84BDCBA95A}"/>
          </ac:spMkLst>
        </pc:spChg>
      </pc:sldChg>
      <pc:sldChg chg="modSp mod">
        <pc:chgData name="Abhishek Patil" userId="4a57f103-40b4-4474-a113-d3340a5396d8" providerId="ADAL" clId="{8AF08D5C-425C-46E8-9F39-536D44E77311}" dt="2024-01-13T22:48:16.238" v="1045" actId="20577"/>
        <pc:sldMkLst>
          <pc:docMk/>
          <pc:sldMk cId="1530421710" sldId="1556"/>
        </pc:sldMkLst>
        <pc:spChg chg="mod">
          <ac:chgData name="Abhishek Patil" userId="4a57f103-40b4-4474-a113-d3340a5396d8" providerId="ADAL" clId="{8AF08D5C-425C-46E8-9F39-536D44E77311}" dt="2024-01-13T22:42:11.620" v="311" actId="20577"/>
          <ac:spMkLst>
            <pc:docMk/>
            <pc:sldMk cId="1530421710" sldId="1556"/>
            <ac:spMk id="3" creationId="{FCFD90DE-D57E-5E77-D774-11294986443C}"/>
          </ac:spMkLst>
        </pc:spChg>
        <pc:spChg chg="mod">
          <ac:chgData name="Abhishek Patil" userId="4a57f103-40b4-4474-a113-d3340a5396d8" providerId="ADAL" clId="{8AF08D5C-425C-46E8-9F39-536D44E77311}" dt="2024-01-13T22:48:16.238" v="1045" actId="20577"/>
          <ac:spMkLst>
            <pc:docMk/>
            <pc:sldMk cId="1530421710" sldId="1556"/>
            <ac:spMk id="11" creationId="{2938BF56-E598-D2C2-6A9B-53F4BA661B6D}"/>
          </ac:spMkLst>
        </pc:spChg>
      </pc:sldChg>
      <pc:sldChg chg="addSp delSp modSp new mod">
        <pc:chgData name="Abhishek Patil" userId="4a57f103-40b4-4474-a113-d3340a5396d8" providerId="ADAL" clId="{8AF08D5C-425C-46E8-9F39-536D44E77311}" dt="2024-01-15T03:52:03.924" v="1980"/>
        <pc:sldMkLst>
          <pc:docMk/>
          <pc:sldMk cId="1176905726" sldId="1557"/>
        </pc:sldMkLst>
        <pc:spChg chg="del">
          <ac:chgData name="Abhishek Patil" userId="4a57f103-40b4-4474-a113-d3340a5396d8" providerId="ADAL" clId="{8AF08D5C-425C-46E8-9F39-536D44E77311}" dt="2024-01-13T21:55:57.177" v="51" actId="22"/>
          <ac:spMkLst>
            <pc:docMk/>
            <pc:sldMk cId="1176905726" sldId="1557"/>
            <ac:spMk id="2" creationId="{0B1AD5C9-9096-CD7F-278D-18D836F2F049}"/>
          </ac:spMkLst>
        </pc:spChg>
        <pc:spChg chg="mod">
          <ac:chgData name="Abhishek Patil" userId="4a57f103-40b4-4474-a113-d3340a5396d8" providerId="ADAL" clId="{8AF08D5C-425C-46E8-9F39-536D44E77311}" dt="2024-01-13T22:42:00.868" v="302" actId="20577"/>
          <ac:spMkLst>
            <pc:docMk/>
            <pc:sldMk cId="1176905726" sldId="1557"/>
            <ac:spMk id="3" creationId="{74CBCE5D-80C4-34D6-EDA3-7AD7AE276C7C}"/>
          </ac:spMkLst>
        </pc:spChg>
        <pc:spChg chg="mod">
          <ac:chgData name="Abhishek Patil" userId="4a57f103-40b4-4474-a113-d3340a5396d8" providerId="ADAL" clId="{8AF08D5C-425C-46E8-9F39-536D44E77311}" dt="2024-01-15T03:51:27.302" v="1977"/>
          <ac:spMkLst>
            <pc:docMk/>
            <pc:sldMk cId="1176905726" sldId="1557"/>
            <ac:spMk id="4" creationId="{8EECFF14-AA7D-4A89-53D4-AC580B3D086A}"/>
          </ac:spMkLst>
        </pc:spChg>
        <pc:spChg chg="mod">
          <ac:chgData name="Abhishek Patil" userId="4a57f103-40b4-4474-a113-d3340a5396d8" providerId="ADAL" clId="{8AF08D5C-425C-46E8-9F39-536D44E77311}" dt="2024-01-15T03:52:03.924" v="1980"/>
          <ac:spMkLst>
            <pc:docMk/>
            <pc:sldMk cId="1176905726" sldId="1557"/>
            <ac:spMk id="5" creationId="{27BBC8BC-D4C1-7986-7DAD-4929BF6CE089}"/>
          </ac:spMkLst>
        </pc:spChg>
        <pc:spChg chg="add del mod">
          <ac:chgData name="Abhishek Patil" userId="4a57f103-40b4-4474-a113-d3340a5396d8" providerId="ADAL" clId="{8AF08D5C-425C-46E8-9F39-536D44E77311}" dt="2024-01-13T22:38:53.534" v="194" actId="22"/>
          <ac:spMkLst>
            <pc:docMk/>
            <pc:sldMk cId="1176905726" sldId="1557"/>
            <ac:spMk id="10" creationId="{C7CFBF7D-239C-ECB3-F986-8A7C4008D5D2}"/>
          </ac:spMkLst>
        </pc:spChg>
        <pc:picChg chg="add del mod ord">
          <ac:chgData name="Abhishek Patil" userId="4a57f103-40b4-4474-a113-d3340a5396d8" providerId="ADAL" clId="{8AF08D5C-425C-46E8-9F39-536D44E77311}" dt="2024-01-13T22:38:43.754" v="193" actId="478"/>
          <ac:picMkLst>
            <pc:docMk/>
            <pc:sldMk cId="1176905726" sldId="1557"/>
            <ac:picMk id="8" creationId="{38008E38-CB23-ED7D-9F39-ACB6256339EB}"/>
          </ac:picMkLst>
        </pc:picChg>
        <pc:picChg chg="add mod ord">
          <ac:chgData name="Abhishek Patil" userId="4a57f103-40b4-4474-a113-d3340a5396d8" providerId="ADAL" clId="{8AF08D5C-425C-46E8-9F39-536D44E77311}" dt="2024-01-15T03:12:00.880" v="1940" actId="14826"/>
          <ac:picMkLst>
            <pc:docMk/>
            <pc:sldMk cId="1176905726" sldId="1557"/>
            <ac:picMk id="12" creationId="{EA4E70DD-5DB7-54D1-8D03-C0B5758BFE9E}"/>
          </ac:picMkLst>
        </pc:picChg>
      </pc:sldChg>
      <pc:sldChg chg="modSp add mod">
        <pc:chgData name="Abhishek Patil" userId="4a57f103-40b4-4474-a113-d3340a5396d8" providerId="ADAL" clId="{8AF08D5C-425C-46E8-9F39-536D44E77311}" dt="2024-01-15T03:25:03.277" v="1949" actId="20577"/>
        <pc:sldMkLst>
          <pc:docMk/>
          <pc:sldMk cId="227133649" sldId="1558"/>
        </pc:sldMkLst>
        <pc:spChg chg="mod">
          <ac:chgData name="Abhishek Patil" userId="4a57f103-40b4-4474-a113-d3340a5396d8" providerId="ADAL" clId="{8AF08D5C-425C-46E8-9F39-536D44E77311}" dt="2024-01-13T22:42:04.216" v="305" actId="20577"/>
          <ac:spMkLst>
            <pc:docMk/>
            <pc:sldMk cId="227133649" sldId="1558"/>
            <ac:spMk id="3" creationId="{FCFD90DE-D57E-5E77-D774-11294986443C}"/>
          </ac:spMkLst>
        </pc:spChg>
        <pc:spChg chg="mod">
          <ac:chgData name="Abhishek Patil" userId="4a57f103-40b4-4474-a113-d3340a5396d8" providerId="ADAL" clId="{8AF08D5C-425C-46E8-9F39-536D44E77311}" dt="2024-01-15T03:25:03.277" v="1949" actId="20577"/>
          <ac:spMkLst>
            <pc:docMk/>
            <pc:sldMk cId="227133649" sldId="1558"/>
            <ac:spMk id="11" creationId="{2938BF56-E598-D2C2-6A9B-53F4BA661B6D}"/>
          </ac:spMkLst>
        </pc:spChg>
      </pc:sldChg>
      <pc:sldChg chg="modSp new mod">
        <pc:chgData name="Abhishek Patil" userId="4a57f103-40b4-4474-a113-d3340a5396d8" providerId="ADAL" clId="{8AF08D5C-425C-46E8-9F39-536D44E77311}" dt="2024-01-15T19:36:04.365" v="2141" actId="20577"/>
        <pc:sldMkLst>
          <pc:docMk/>
          <pc:sldMk cId="2961454539" sldId="1559"/>
        </pc:sldMkLst>
        <pc:spChg chg="mod">
          <ac:chgData name="Abhishek Patil" userId="4a57f103-40b4-4474-a113-d3340a5396d8" providerId="ADAL" clId="{8AF08D5C-425C-46E8-9F39-536D44E77311}" dt="2024-01-15T19:36:04.365" v="2141" actId="20577"/>
          <ac:spMkLst>
            <pc:docMk/>
            <pc:sldMk cId="2961454539" sldId="1559"/>
            <ac:spMk id="2" creationId="{0255BB0A-5429-BCEB-3594-4CD325DC3498}"/>
          </ac:spMkLst>
        </pc:spChg>
        <pc:spChg chg="mod">
          <ac:chgData name="Abhishek Patil" userId="4a57f103-40b4-4474-a113-d3340a5396d8" providerId="ADAL" clId="{8AF08D5C-425C-46E8-9F39-536D44E77311}" dt="2024-01-13T22:48:31.820" v="1077" actId="20577"/>
          <ac:spMkLst>
            <pc:docMk/>
            <pc:sldMk cId="2961454539" sldId="1559"/>
            <ac:spMk id="3" creationId="{13333125-84DE-E5D6-E7B2-EFA69F207D8C}"/>
          </ac:spMkLst>
        </pc:spChg>
        <pc:spChg chg="mod">
          <ac:chgData name="Abhishek Patil" userId="4a57f103-40b4-4474-a113-d3340a5396d8" providerId="ADAL" clId="{8AF08D5C-425C-46E8-9F39-536D44E77311}" dt="2024-01-15T03:51:31.676" v="1978"/>
          <ac:spMkLst>
            <pc:docMk/>
            <pc:sldMk cId="2961454539" sldId="1559"/>
            <ac:spMk id="4" creationId="{13907E86-6B7B-C07C-A7BD-A9721A3FC023}"/>
          </ac:spMkLst>
        </pc:spChg>
        <pc:spChg chg="mod">
          <ac:chgData name="Abhishek Patil" userId="4a57f103-40b4-4474-a113-d3340a5396d8" providerId="ADAL" clId="{8AF08D5C-425C-46E8-9F39-536D44E77311}" dt="2024-01-15T03:52:08.454" v="1981"/>
          <ac:spMkLst>
            <pc:docMk/>
            <pc:sldMk cId="2961454539" sldId="1559"/>
            <ac:spMk id="5" creationId="{C5D07622-F53D-1F9D-42F7-7F9AB50A37A8}"/>
          </ac:spMkLst>
        </pc:spChg>
      </pc:sldChg>
      <pc:sldChg chg="modSp add del mod">
        <pc:chgData name="Abhishek Patil" userId="4a57f103-40b4-4474-a113-d3340a5396d8" providerId="ADAL" clId="{8AF08D5C-425C-46E8-9F39-536D44E77311}" dt="2024-01-15T03:12:41.330" v="1942" actId="47"/>
        <pc:sldMkLst>
          <pc:docMk/>
          <pc:sldMk cId="808999258" sldId="1560"/>
        </pc:sldMkLst>
        <pc:spChg chg="mod">
          <ac:chgData name="Abhishek Patil" userId="4a57f103-40b4-4474-a113-d3340a5396d8" providerId="ADAL" clId="{8AF08D5C-425C-46E8-9F39-536D44E77311}" dt="2024-01-14T04:19:09.185" v="1938" actId="27636"/>
          <ac:spMkLst>
            <pc:docMk/>
            <pc:sldMk cId="808999258" sldId="1560"/>
            <ac:spMk id="2" creationId="{A400F7AA-DA33-13D7-F95D-3B3347EC3090}"/>
          </ac:spMkLst>
        </pc:spChg>
        <pc:spChg chg="mod">
          <ac:chgData name="Abhishek Patil" userId="4a57f103-40b4-4474-a113-d3340a5396d8" providerId="ADAL" clId="{8AF08D5C-425C-46E8-9F39-536D44E77311}" dt="2024-01-14T04:17:42.065" v="1912" actId="20577"/>
          <ac:spMkLst>
            <pc:docMk/>
            <pc:sldMk cId="808999258" sldId="1560"/>
            <ac:spMk id="3" creationId="{9712D72F-D085-145B-BF83-3C40D38B3064}"/>
          </ac:spMkLst>
        </pc:spChg>
      </pc:sldChg>
      <pc:sldChg chg="modSp new mod">
        <pc:chgData name="Abhishek Patil" userId="4a57f103-40b4-4474-a113-d3340a5396d8" providerId="ADAL" clId="{8AF08D5C-425C-46E8-9F39-536D44E77311}" dt="2024-01-15T03:52:12.885" v="1982"/>
        <pc:sldMkLst>
          <pc:docMk/>
          <pc:sldMk cId="2846812592" sldId="1560"/>
        </pc:sldMkLst>
        <pc:spChg chg="mod">
          <ac:chgData name="Abhishek Patil" userId="4a57f103-40b4-4474-a113-d3340a5396d8" providerId="ADAL" clId="{8AF08D5C-425C-46E8-9F39-536D44E77311}" dt="2024-01-15T03:49:58.023" v="1965" actId="2711"/>
          <ac:spMkLst>
            <pc:docMk/>
            <pc:sldMk cId="2846812592" sldId="1560"/>
            <ac:spMk id="2" creationId="{270A0B73-8829-1D8E-48FE-22243287BC4A}"/>
          </ac:spMkLst>
        </pc:spChg>
        <pc:spChg chg="mod">
          <ac:chgData name="Abhishek Patil" userId="4a57f103-40b4-4474-a113-d3340a5396d8" providerId="ADAL" clId="{8AF08D5C-425C-46E8-9F39-536D44E77311}" dt="2024-01-15T03:37:57.428" v="1960" actId="20577"/>
          <ac:spMkLst>
            <pc:docMk/>
            <pc:sldMk cId="2846812592" sldId="1560"/>
            <ac:spMk id="3" creationId="{D1997026-FDC9-AA8A-A37E-7C8DB66A7441}"/>
          </ac:spMkLst>
        </pc:spChg>
        <pc:spChg chg="mod">
          <ac:chgData name="Abhishek Patil" userId="4a57f103-40b4-4474-a113-d3340a5396d8" providerId="ADAL" clId="{8AF08D5C-425C-46E8-9F39-536D44E77311}" dt="2024-01-15T03:51:36.719" v="1979"/>
          <ac:spMkLst>
            <pc:docMk/>
            <pc:sldMk cId="2846812592" sldId="1560"/>
            <ac:spMk id="4" creationId="{303CCC36-7891-47D4-5852-1A5A1069E729}"/>
          </ac:spMkLst>
        </pc:spChg>
        <pc:spChg chg="mod">
          <ac:chgData name="Abhishek Patil" userId="4a57f103-40b4-4474-a113-d3340a5396d8" providerId="ADAL" clId="{8AF08D5C-425C-46E8-9F39-536D44E77311}" dt="2024-01-15T03:52:12.885" v="1982"/>
          <ac:spMkLst>
            <pc:docMk/>
            <pc:sldMk cId="2846812592" sldId="1560"/>
            <ac:spMk id="5" creationId="{E9B148BA-32BA-8081-E913-E604ADA4537C}"/>
          </ac:spMkLst>
        </pc:spChg>
      </pc:sldChg>
      <pc:sldChg chg="modSp add del mod">
        <pc:chgData name="Abhishek Patil" userId="4a57f103-40b4-4474-a113-d3340a5396d8" providerId="ADAL" clId="{8AF08D5C-425C-46E8-9F39-536D44E77311}" dt="2024-01-15T03:12:41.330" v="1942" actId="47"/>
        <pc:sldMkLst>
          <pc:docMk/>
          <pc:sldMk cId="1266192384" sldId="1561"/>
        </pc:sldMkLst>
        <pc:spChg chg="mod">
          <ac:chgData name="Abhishek Patil" userId="4a57f103-40b4-4474-a113-d3340a5396d8" providerId="ADAL" clId="{8AF08D5C-425C-46E8-9F39-536D44E77311}" dt="2024-01-14T04:17:54.249" v="1920" actId="6549"/>
          <ac:spMkLst>
            <pc:docMk/>
            <pc:sldMk cId="1266192384" sldId="1561"/>
            <ac:spMk id="2" creationId="{A400F7AA-DA33-13D7-F95D-3B3347EC3090}"/>
          </ac:spMkLst>
        </pc:spChg>
        <pc:spChg chg="mod">
          <ac:chgData name="Abhishek Patil" userId="4a57f103-40b4-4474-a113-d3340a5396d8" providerId="ADAL" clId="{8AF08D5C-425C-46E8-9F39-536D44E77311}" dt="2024-01-14T04:17:46.816" v="1915" actId="20577"/>
          <ac:spMkLst>
            <pc:docMk/>
            <pc:sldMk cId="1266192384" sldId="1561"/>
            <ac:spMk id="3" creationId="{9712D72F-D085-145B-BF83-3C40D38B3064}"/>
          </ac:spMkLst>
        </pc:spChg>
      </pc:sldChg>
      <pc:sldChg chg="modSp add del mod">
        <pc:chgData name="Abhishek Patil" userId="4a57f103-40b4-4474-a113-d3340a5396d8" providerId="ADAL" clId="{8AF08D5C-425C-46E8-9F39-536D44E77311}" dt="2024-01-15T03:12:36.940" v="1941" actId="47"/>
        <pc:sldMkLst>
          <pc:docMk/>
          <pc:sldMk cId="2321647436" sldId="1562"/>
        </pc:sldMkLst>
        <pc:spChg chg="mod">
          <ac:chgData name="Abhishek Patil" userId="4a57f103-40b4-4474-a113-d3340a5396d8" providerId="ADAL" clId="{8AF08D5C-425C-46E8-9F39-536D44E77311}" dt="2024-01-14T04:18:18.953" v="1928" actId="6549"/>
          <ac:spMkLst>
            <pc:docMk/>
            <pc:sldMk cId="2321647436" sldId="1562"/>
            <ac:spMk id="2" creationId="{A400F7AA-DA33-13D7-F95D-3B3347EC3090}"/>
          </ac:spMkLst>
        </pc:spChg>
        <pc:spChg chg="mod">
          <ac:chgData name="Abhishek Patil" userId="4a57f103-40b4-4474-a113-d3340a5396d8" providerId="ADAL" clId="{8AF08D5C-425C-46E8-9F39-536D44E77311}" dt="2024-01-14T04:18:03.933" v="1926" actId="20577"/>
          <ac:spMkLst>
            <pc:docMk/>
            <pc:sldMk cId="2321647436" sldId="1562"/>
            <ac:spMk id="3" creationId="{9712D72F-D085-145B-BF83-3C40D38B3064}"/>
          </ac:spMkLst>
        </pc:spChg>
      </pc:sldChg>
      <pc:sldChg chg="modSp add del mod">
        <pc:chgData name="Abhishek Patil" userId="4a57f103-40b4-4474-a113-d3340a5396d8" providerId="ADAL" clId="{8AF08D5C-425C-46E8-9F39-536D44E77311}" dt="2024-01-15T03:12:36.940" v="1941" actId="47"/>
        <pc:sldMkLst>
          <pc:docMk/>
          <pc:sldMk cId="1404509585" sldId="1563"/>
        </pc:sldMkLst>
        <pc:spChg chg="mod">
          <ac:chgData name="Abhishek Patil" userId="4a57f103-40b4-4474-a113-d3340a5396d8" providerId="ADAL" clId="{8AF08D5C-425C-46E8-9F39-536D44E77311}" dt="2024-01-14T04:18:43.947" v="1933" actId="6549"/>
          <ac:spMkLst>
            <pc:docMk/>
            <pc:sldMk cId="1404509585" sldId="1563"/>
            <ac:spMk id="2" creationId="{A400F7AA-DA33-13D7-F95D-3B3347EC3090}"/>
          </ac:spMkLst>
        </pc:spChg>
        <pc:spChg chg="mod">
          <ac:chgData name="Abhishek Patil" userId="4a57f103-40b4-4474-a113-d3340a5396d8" providerId="ADAL" clId="{8AF08D5C-425C-46E8-9F39-536D44E77311}" dt="2024-01-14T04:18:25.272" v="1929" actId="20577"/>
          <ac:spMkLst>
            <pc:docMk/>
            <pc:sldMk cId="1404509585" sldId="1563"/>
            <ac:spMk id="3" creationId="{9712D72F-D085-145B-BF83-3C40D38B3064}"/>
          </ac:spMkLst>
        </pc:spChg>
      </pc:sldChg>
      <pc:sldChg chg="modSp add del mod">
        <pc:chgData name="Abhishek Patil" userId="4a57f103-40b4-4474-a113-d3340a5396d8" providerId="ADAL" clId="{8AF08D5C-425C-46E8-9F39-536D44E77311}" dt="2024-01-15T03:12:36.940" v="1941" actId="47"/>
        <pc:sldMkLst>
          <pc:docMk/>
          <pc:sldMk cId="2862859398" sldId="1564"/>
        </pc:sldMkLst>
        <pc:spChg chg="mod">
          <ac:chgData name="Abhishek Patil" userId="4a57f103-40b4-4474-a113-d3340a5396d8" providerId="ADAL" clId="{8AF08D5C-425C-46E8-9F39-536D44E77311}" dt="2024-01-14T04:18:47.968" v="1935" actId="6549"/>
          <ac:spMkLst>
            <pc:docMk/>
            <pc:sldMk cId="2862859398" sldId="1564"/>
            <ac:spMk id="2" creationId="{A400F7AA-DA33-13D7-F95D-3B3347EC3090}"/>
          </ac:spMkLst>
        </pc:spChg>
        <pc:spChg chg="mod">
          <ac:chgData name="Abhishek Patil" userId="4a57f103-40b4-4474-a113-d3340a5396d8" providerId="ADAL" clId="{8AF08D5C-425C-46E8-9F39-536D44E77311}" dt="2024-01-14T04:18:50.447" v="1936" actId="20577"/>
          <ac:spMkLst>
            <pc:docMk/>
            <pc:sldMk cId="2862859398" sldId="1564"/>
            <ac:spMk id="3" creationId="{9712D72F-D085-145B-BF83-3C40D38B3064}"/>
          </ac:spMkLst>
        </pc:spChg>
      </pc:sldChg>
      <pc:sldMasterChg chg="modSp mod modSldLayout">
        <pc:chgData name="Abhishek Patil" userId="4a57f103-40b4-4474-a113-d3340a5396d8" providerId="ADAL" clId="{8AF08D5C-425C-46E8-9F39-536D44E77311}" dt="2024-01-15T19:36:20.480" v="2144" actId="20577"/>
        <pc:sldMasterMkLst>
          <pc:docMk/>
          <pc:sldMasterMk cId="0" sldId="2147483648"/>
        </pc:sldMasterMkLst>
        <pc:spChg chg="mod">
          <ac:chgData name="Abhishek Patil" userId="4a57f103-40b4-4474-a113-d3340a5396d8" providerId="ADAL" clId="{8AF08D5C-425C-46E8-9F39-536D44E77311}" dt="2024-01-15T03:50:54.983" v="1970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Abhishek Patil" userId="4a57f103-40b4-4474-a113-d3340a5396d8" providerId="ADAL" clId="{8AF08D5C-425C-46E8-9F39-536D44E77311}" dt="2024-01-15T19:36:15.893" v="2142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Abhishek Patil" userId="4a57f103-40b4-4474-a113-d3340a5396d8" providerId="ADAL" clId="{8AF08D5C-425C-46E8-9F39-536D44E77311}" dt="2024-01-15T03:51:02.132" v="1971"/>
          <pc:sldLayoutMkLst>
            <pc:docMk/>
            <pc:sldMasterMk cId="0" sldId="2147483648"/>
            <pc:sldLayoutMk cId="0" sldId="2147483649"/>
          </pc:sldLayoutMkLst>
          <pc:spChg chg="mod">
            <ac:chgData name="Abhishek Patil" userId="4a57f103-40b4-4474-a113-d3340a5396d8" providerId="ADAL" clId="{8AF08D5C-425C-46E8-9F39-536D44E77311}" dt="2024-01-15T03:51:02.132" v="1971"/>
            <ac:spMkLst>
              <pc:docMk/>
              <pc:sldMasterMk cId="0" sldId="2147483648"/>
              <pc:sldLayoutMk cId="0" sldId="2147483649"/>
              <ac:spMk id="8" creationId="{EDCEBDF8-1FBD-49CA-BC1A-DBB01FAE0396}"/>
            </ac:spMkLst>
          </pc:spChg>
        </pc:sldLayoutChg>
        <pc:sldLayoutChg chg="modSp mod">
          <pc:chgData name="Abhishek Patil" userId="4a57f103-40b4-4474-a113-d3340a5396d8" providerId="ADAL" clId="{8AF08D5C-425C-46E8-9F39-536D44E77311}" dt="2024-01-15T19:36:20.480" v="2144" actId="20577"/>
          <pc:sldLayoutMkLst>
            <pc:docMk/>
            <pc:sldMasterMk cId="0" sldId="2147483648"/>
            <pc:sldLayoutMk cId="0" sldId="2147483650"/>
          </pc:sldLayoutMkLst>
          <pc:spChg chg="mod">
            <ac:chgData name="Abhishek Patil" userId="4a57f103-40b4-4474-a113-d3340a5396d8" providerId="ADAL" clId="{8AF08D5C-425C-46E8-9F39-536D44E77311}" dt="2024-01-15T03:51:04.544" v="1972"/>
            <ac:spMkLst>
              <pc:docMk/>
              <pc:sldMasterMk cId="0" sldId="2147483648"/>
              <pc:sldLayoutMk cId="0" sldId="2147483650"/>
              <ac:spMk id="5" creationId="{EA9AD854-999C-455A-9EE2-FCE9289AD5AB}"/>
            </ac:spMkLst>
          </pc:spChg>
          <pc:spChg chg="mod">
            <ac:chgData name="Abhishek Patil" userId="4a57f103-40b4-4474-a113-d3340a5396d8" providerId="ADAL" clId="{8AF08D5C-425C-46E8-9F39-536D44E77311}" dt="2024-01-15T19:36:20.480" v="2144" actId="20577"/>
            <ac:spMkLst>
              <pc:docMk/>
              <pc:sldMasterMk cId="0" sldId="2147483648"/>
              <pc:sldLayoutMk cId="0" sldId="2147483650"/>
              <ac:spMk id="8" creationId="{335537E5-1268-448B-2958-DB94A9CC7BA8}"/>
            </ac:spMkLst>
          </pc:spChg>
        </pc:sldLayoutChg>
        <pc:sldLayoutChg chg="modSp mod">
          <pc:chgData name="Abhishek Patil" userId="4a57f103-40b4-4474-a113-d3340a5396d8" providerId="ADAL" clId="{8AF08D5C-425C-46E8-9F39-536D44E77311}" dt="2024-01-15T03:51:08.090" v="1973"/>
          <pc:sldLayoutMkLst>
            <pc:docMk/>
            <pc:sldMasterMk cId="0" sldId="2147483648"/>
            <pc:sldLayoutMk cId="0" sldId="2147483651"/>
          </pc:sldLayoutMkLst>
          <pc:spChg chg="mod">
            <ac:chgData name="Abhishek Patil" userId="4a57f103-40b4-4474-a113-d3340a5396d8" providerId="ADAL" clId="{8AF08D5C-425C-46E8-9F39-536D44E77311}" dt="2024-01-15T03:51:08.090" v="1973"/>
            <ac:spMkLst>
              <pc:docMk/>
              <pc:sldMasterMk cId="0" sldId="2147483648"/>
              <pc:sldLayoutMk cId="0" sldId="2147483651"/>
              <ac:spMk id="7" creationId="{E066D42A-356D-4E5D-B9D3-4A0DB37C941F}"/>
            </ac:spMkLst>
          </pc:spChg>
        </pc:sldLayoutChg>
        <pc:sldLayoutChg chg="modSp mod">
          <pc:chgData name="Abhishek Patil" userId="4a57f103-40b4-4474-a113-d3340a5396d8" providerId="ADAL" clId="{8AF08D5C-425C-46E8-9F39-536D44E77311}" dt="2024-01-15T03:51:11.270" v="1974"/>
          <pc:sldLayoutMkLst>
            <pc:docMk/>
            <pc:sldMasterMk cId="0" sldId="2147483648"/>
            <pc:sldLayoutMk cId="0" sldId="2147483652"/>
          </pc:sldLayoutMkLst>
          <pc:spChg chg="mod">
            <ac:chgData name="Abhishek Patil" userId="4a57f103-40b4-4474-a113-d3340a5396d8" providerId="ADAL" clId="{8AF08D5C-425C-46E8-9F39-536D44E77311}" dt="2024-01-15T03:51:11.270" v="1974"/>
            <ac:spMkLst>
              <pc:docMk/>
              <pc:sldMasterMk cId="0" sldId="2147483648"/>
              <pc:sldLayoutMk cId="0" sldId="2147483652"/>
              <ac:spMk id="8" creationId="{5EDE1EDF-5947-4192-94C2-92848A83BAE0}"/>
            </ac:spMkLst>
          </pc:spChg>
        </pc:sldLayoutChg>
        <pc:sldLayoutChg chg="modSp mod">
          <pc:chgData name="Abhishek Patil" userId="4a57f103-40b4-4474-a113-d3340a5396d8" providerId="ADAL" clId="{8AF08D5C-425C-46E8-9F39-536D44E77311}" dt="2024-01-15T03:51:13.787" v="1975"/>
          <pc:sldLayoutMkLst>
            <pc:docMk/>
            <pc:sldMasterMk cId="0" sldId="2147483648"/>
            <pc:sldLayoutMk cId="0" sldId="2147483654"/>
          </pc:sldLayoutMkLst>
          <pc:spChg chg="mod">
            <ac:chgData name="Abhishek Patil" userId="4a57f103-40b4-4474-a113-d3340a5396d8" providerId="ADAL" clId="{8AF08D5C-425C-46E8-9F39-536D44E77311}" dt="2024-01-15T03:51:13.787" v="1975"/>
            <ac:spMkLst>
              <pc:docMk/>
              <pc:sldMasterMk cId="0" sldId="2147483648"/>
              <pc:sldLayoutMk cId="0" sldId="2147483654"/>
              <ac:spMk id="7" creationId="{0217BF70-D85E-4E0C-9CD2-5CB507281DAD}"/>
            </ac:spMkLst>
          </pc:spChg>
        </pc:sldLayoutChg>
        <pc:sldLayoutChg chg="modSp mod">
          <pc:chgData name="Abhishek Patil" userId="4a57f103-40b4-4474-a113-d3340a5396d8" providerId="ADAL" clId="{8AF08D5C-425C-46E8-9F39-536D44E77311}" dt="2024-01-15T03:51:16.352" v="1976"/>
          <pc:sldLayoutMkLst>
            <pc:docMk/>
            <pc:sldMasterMk cId="0" sldId="2147483648"/>
            <pc:sldLayoutMk cId="0" sldId="2147483655"/>
          </pc:sldLayoutMkLst>
          <pc:spChg chg="mod">
            <ac:chgData name="Abhishek Patil" userId="4a57f103-40b4-4474-a113-d3340a5396d8" providerId="ADAL" clId="{8AF08D5C-425C-46E8-9F39-536D44E77311}" dt="2024-01-15T03:51:16.352" v="1976"/>
            <ac:spMkLst>
              <pc:docMk/>
              <pc:sldMasterMk cId="0" sldId="2147483648"/>
              <pc:sldLayoutMk cId="0" sldId="2147483655"/>
              <ac:spMk id="6" creationId="{8AD74CDA-89AE-4BC6-ADB6-BF4C9C3D023D}"/>
            </ac:spMkLst>
          </pc:spChg>
        </pc:sldLayoutChg>
      </pc:sldMasterChg>
    </pc:docChg>
  </pc:docChgLst>
  <pc:docChgLst>
    <pc:chgData name="Abhishek Patil" userId="4a57f103-40b4-4474-a113-d3340a5396d8" providerId="ADAL" clId="{439E298E-8A84-4472-8470-56EA566CF323}"/>
    <pc:docChg chg="undo redo custSel modSld">
      <pc:chgData name="Abhishek Patil" userId="4a57f103-40b4-4474-a113-d3340a5396d8" providerId="ADAL" clId="{439E298E-8A84-4472-8470-56EA566CF323}" dt="2023-11-08T08:19:45.725" v="1195" actId="20577"/>
      <pc:docMkLst>
        <pc:docMk/>
      </pc:docMkLst>
      <pc:sldChg chg="addSp delSp modSp mod">
        <pc:chgData name="Abhishek Patil" userId="4a57f103-40b4-4474-a113-d3340a5396d8" providerId="ADAL" clId="{439E298E-8A84-4472-8470-56EA566CF323}" dt="2023-11-08T08:18:44.133" v="1162"/>
        <pc:sldMkLst>
          <pc:docMk/>
          <pc:sldMk cId="1089148663" sldId="270"/>
        </pc:sldMkLst>
        <pc:spChg chg="mod">
          <ac:chgData name="Abhishek Patil" userId="4a57f103-40b4-4474-a113-d3340a5396d8" providerId="ADAL" clId="{439E298E-8A84-4472-8470-56EA566CF323}" dt="2023-11-08T08:18:44.133" v="1162"/>
          <ac:spMkLst>
            <pc:docMk/>
            <pc:sldMk cId="1089148663" sldId="270"/>
            <ac:spMk id="4" creationId="{00000000-0000-0000-0000-000000000000}"/>
          </ac:spMkLst>
        </pc:spChg>
        <pc:graphicFrameChg chg="add mod modGraphic">
          <ac:chgData name="Abhishek Patil" userId="4a57f103-40b4-4474-a113-d3340a5396d8" providerId="ADAL" clId="{439E298E-8A84-4472-8470-56EA566CF323}" dt="2023-11-08T01:07:41.999" v="1006" actId="404"/>
          <ac:graphicFrameMkLst>
            <pc:docMk/>
            <pc:sldMk cId="1089148663" sldId="270"/>
            <ac:graphicFrameMk id="3" creationId="{A69697D9-7396-CFED-B0BE-B191A4E27B4E}"/>
          </ac:graphicFrameMkLst>
        </pc:graphicFrameChg>
        <pc:graphicFrameChg chg="del">
          <ac:chgData name="Abhishek Patil" userId="4a57f103-40b4-4474-a113-d3340a5396d8" providerId="ADAL" clId="{439E298E-8A84-4472-8470-56EA566CF323}" dt="2023-11-08T01:07:11.186" v="1001" actId="478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modSp mod">
        <pc:chgData name="Abhishek Patil" userId="4a57f103-40b4-4474-a113-d3340a5396d8" providerId="ADAL" clId="{439E298E-8A84-4472-8470-56EA566CF323}" dt="2023-11-08T08:19:45.725" v="1195" actId="20577"/>
        <pc:sldMkLst>
          <pc:docMk/>
          <pc:sldMk cId="4061071070" sldId="1525"/>
        </pc:sldMkLst>
        <pc:spChg chg="mod">
          <ac:chgData name="Abhishek Patil" userId="4a57f103-40b4-4474-a113-d3340a5396d8" providerId="ADAL" clId="{439E298E-8A84-4472-8470-56EA566CF323}" dt="2023-11-08T08:19:45.725" v="1195" actId="20577"/>
          <ac:spMkLst>
            <pc:docMk/>
            <pc:sldMk cId="4061071070" sldId="1525"/>
            <ac:spMk id="2" creationId="{9D197676-7608-6F9D-4EEA-1BDB940330B6}"/>
          </ac:spMkLst>
        </pc:spChg>
        <pc:spChg chg="mod">
          <ac:chgData name="Abhishek Patil" userId="4a57f103-40b4-4474-a113-d3340a5396d8" providerId="ADAL" clId="{439E298E-8A84-4472-8470-56EA566CF323}" dt="2023-11-08T08:18:41.749" v="1161"/>
          <ac:spMkLst>
            <pc:docMk/>
            <pc:sldMk cId="4061071070" sldId="1525"/>
            <ac:spMk id="4" creationId="{CD457CC9-8C93-D8FE-12F5-F92C4669C79F}"/>
          </ac:spMkLst>
        </pc:spChg>
      </pc:sldChg>
      <pc:sldChg chg="modSp mod">
        <pc:chgData name="Abhishek Patil" userId="4a57f103-40b4-4474-a113-d3340a5396d8" providerId="ADAL" clId="{439E298E-8A84-4472-8470-56EA566CF323}" dt="2023-11-08T08:17:56.122" v="1147" actId="21"/>
        <pc:sldMkLst>
          <pc:docMk/>
          <pc:sldMk cId="2351853105" sldId="1529"/>
        </pc:sldMkLst>
        <pc:spChg chg="mod">
          <ac:chgData name="Abhishek Patil" userId="4a57f103-40b4-4474-a113-d3340a5396d8" providerId="ADAL" clId="{439E298E-8A84-4472-8470-56EA566CF323}" dt="2023-11-08T08:17:56.122" v="1147" actId="21"/>
          <ac:spMkLst>
            <pc:docMk/>
            <pc:sldMk cId="2351853105" sldId="1529"/>
            <ac:spMk id="6" creationId="{3BCF72DE-DAE6-9956-73B3-37762D5AE45E}"/>
          </ac:spMkLst>
        </pc:spChg>
        <pc:spChg chg="mod">
          <ac:chgData name="Abhishek Patil" userId="4a57f103-40b4-4474-a113-d3340a5396d8" providerId="ADAL" clId="{439E298E-8A84-4472-8470-56EA566CF323}" dt="2023-11-08T08:17:33.797" v="1137" actId="14100"/>
          <ac:spMkLst>
            <pc:docMk/>
            <pc:sldMk cId="2351853105" sldId="1529"/>
            <ac:spMk id="11" creationId="{E8C6A802-7E0E-5B6C-0DA6-DEA2CEEB13B6}"/>
          </ac:spMkLst>
        </pc:spChg>
      </pc:sldChg>
      <pc:sldChg chg="modSp mod">
        <pc:chgData name="Abhishek Patil" userId="4a57f103-40b4-4474-a113-d3340a5396d8" providerId="ADAL" clId="{439E298E-8A84-4472-8470-56EA566CF323}" dt="2023-11-08T08:18:39.189" v="1160"/>
        <pc:sldMkLst>
          <pc:docMk/>
          <pc:sldMk cId="389498459" sldId="1531"/>
        </pc:sldMkLst>
        <pc:spChg chg="mod">
          <ac:chgData name="Abhishek Patil" userId="4a57f103-40b4-4474-a113-d3340a5396d8" providerId="ADAL" clId="{439E298E-8A84-4472-8470-56EA566CF323}" dt="2023-11-08T08:18:39.189" v="1160"/>
          <ac:spMkLst>
            <pc:docMk/>
            <pc:sldMk cId="389498459" sldId="1531"/>
            <ac:spMk id="4" creationId="{0570CA77-BCE1-AD16-1A89-ACEFA106EBDD}"/>
          </ac:spMkLst>
        </pc:spChg>
        <pc:picChg chg="mod">
          <ac:chgData name="Abhishek Patil" userId="4a57f103-40b4-4474-a113-d3340a5396d8" providerId="ADAL" clId="{439E298E-8A84-4472-8470-56EA566CF323}" dt="2023-10-25T01:14:15.937" v="81" actId="14826"/>
          <ac:picMkLst>
            <pc:docMk/>
            <pc:sldMk cId="389498459" sldId="1531"/>
            <ac:picMk id="37" creationId="{094878A8-12AF-7082-0C74-A164052055C6}"/>
          </ac:picMkLst>
        </pc:picChg>
      </pc:sldChg>
      <pc:sldChg chg="modSp mod">
        <pc:chgData name="Abhishek Patil" userId="4a57f103-40b4-4474-a113-d3340a5396d8" providerId="ADAL" clId="{439E298E-8A84-4472-8470-56EA566CF323}" dt="2023-11-08T08:18:34.673" v="1158"/>
        <pc:sldMkLst>
          <pc:docMk/>
          <pc:sldMk cId="2153062743" sldId="1533"/>
        </pc:sldMkLst>
        <pc:spChg chg="mod">
          <ac:chgData name="Abhishek Patil" userId="4a57f103-40b4-4474-a113-d3340a5396d8" providerId="ADAL" clId="{439E298E-8A84-4472-8470-56EA566CF323}" dt="2023-11-08T08:18:34.673" v="1158"/>
          <ac:spMkLst>
            <pc:docMk/>
            <pc:sldMk cId="2153062743" sldId="1533"/>
            <ac:spMk id="4" creationId="{0570CA77-BCE1-AD16-1A89-ACEFA106EBDD}"/>
          </ac:spMkLst>
        </pc:spChg>
      </pc:sldChg>
      <pc:sldChg chg="modSp mod">
        <pc:chgData name="Abhishek Patil" userId="4a57f103-40b4-4474-a113-d3340a5396d8" providerId="ADAL" clId="{439E298E-8A84-4472-8470-56EA566CF323}" dt="2023-11-08T08:18:25.496" v="1155" actId="20577"/>
        <pc:sldMkLst>
          <pc:docMk/>
          <pc:sldMk cId="1279807049" sldId="1545"/>
        </pc:sldMkLst>
        <pc:spChg chg="mod">
          <ac:chgData name="Abhishek Patil" userId="4a57f103-40b4-4474-a113-d3340a5396d8" providerId="ADAL" clId="{439E298E-8A84-4472-8470-56EA566CF323}" dt="2023-11-08T08:18:25.496" v="1155" actId="20577"/>
          <ac:spMkLst>
            <pc:docMk/>
            <pc:sldMk cId="1279807049" sldId="1545"/>
            <ac:spMk id="4" creationId="{C41DFCC2-AF25-23CB-7888-2DD6E9431806}"/>
          </ac:spMkLst>
        </pc:spChg>
      </pc:sldChg>
      <pc:sldChg chg="modSp mod">
        <pc:chgData name="Abhishek Patil" userId="4a57f103-40b4-4474-a113-d3340a5396d8" providerId="ADAL" clId="{439E298E-8A84-4472-8470-56EA566CF323}" dt="2023-11-08T08:18:22.098" v="1152"/>
        <pc:sldMkLst>
          <pc:docMk/>
          <pc:sldMk cId="1555095212" sldId="1546"/>
        </pc:sldMkLst>
        <pc:spChg chg="mod">
          <ac:chgData name="Abhishek Patil" userId="4a57f103-40b4-4474-a113-d3340a5396d8" providerId="ADAL" clId="{439E298E-8A84-4472-8470-56EA566CF323}" dt="2023-11-08T08:06:48.628" v="1022" actId="20577"/>
          <ac:spMkLst>
            <pc:docMk/>
            <pc:sldMk cId="1555095212" sldId="1546"/>
            <ac:spMk id="2" creationId="{A400F7AA-DA33-13D7-F95D-3B3347EC3090}"/>
          </ac:spMkLst>
        </pc:spChg>
        <pc:spChg chg="mod">
          <ac:chgData name="Abhishek Patil" userId="4a57f103-40b4-4474-a113-d3340a5396d8" providerId="ADAL" clId="{439E298E-8A84-4472-8470-56EA566CF323}" dt="2023-11-08T08:18:22.098" v="1152"/>
          <ac:spMkLst>
            <pc:docMk/>
            <pc:sldMk cId="1555095212" sldId="1546"/>
            <ac:spMk id="4" creationId="{C41DFCC2-AF25-23CB-7888-2DD6E9431806}"/>
          </ac:spMkLst>
        </pc:spChg>
      </pc:sldChg>
      <pc:sldChg chg="modSp mod">
        <pc:chgData name="Abhishek Patil" userId="4a57f103-40b4-4474-a113-d3340a5396d8" providerId="ADAL" clId="{439E298E-8A84-4472-8470-56EA566CF323}" dt="2023-11-08T08:18:07.167" v="1148"/>
        <pc:sldMkLst>
          <pc:docMk/>
          <pc:sldMk cId="4145970020" sldId="1547"/>
        </pc:sldMkLst>
        <pc:spChg chg="mod">
          <ac:chgData name="Abhishek Patil" userId="4a57f103-40b4-4474-a113-d3340a5396d8" providerId="ADAL" clId="{439E298E-8A84-4472-8470-56EA566CF323}" dt="2023-11-08T08:18:07.167" v="1148"/>
          <ac:spMkLst>
            <pc:docMk/>
            <pc:sldMk cId="4145970020" sldId="1547"/>
            <ac:spMk id="4" creationId="{BA01A1CB-EA55-D51C-0FC4-9A5FD6C82569}"/>
          </ac:spMkLst>
        </pc:spChg>
      </pc:sldChg>
      <pc:sldChg chg="modSp mod">
        <pc:chgData name="Abhishek Patil" userId="4a57f103-40b4-4474-a113-d3340a5396d8" providerId="ADAL" clId="{439E298E-8A84-4472-8470-56EA566CF323}" dt="2023-11-08T08:18:19.265" v="1151"/>
        <pc:sldMkLst>
          <pc:docMk/>
          <pc:sldMk cId="1092600364" sldId="1548"/>
        </pc:sldMkLst>
        <pc:spChg chg="mod">
          <ac:chgData name="Abhishek Patil" userId="4a57f103-40b4-4474-a113-d3340a5396d8" providerId="ADAL" clId="{439E298E-8A84-4472-8470-56EA566CF323}" dt="2023-11-08T08:07:48.788" v="1032" actId="15"/>
          <ac:spMkLst>
            <pc:docMk/>
            <pc:sldMk cId="1092600364" sldId="1548"/>
            <ac:spMk id="2" creationId="{A400F7AA-DA33-13D7-F95D-3B3347EC3090}"/>
          </ac:spMkLst>
        </pc:spChg>
        <pc:spChg chg="mod">
          <ac:chgData name="Abhishek Patil" userId="4a57f103-40b4-4474-a113-d3340a5396d8" providerId="ADAL" clId="{439E298E-8A84-4472-8470-56EA566CF323}" dt="2023-11-08T08:18:19.265" v="1151"/>
          <ac:spMkLst>
            <pc:docMk/>
            <pc:sldMk cId="1092600364" sldId="1548"/>
            <ac:spMk id="4" creationId="{C41DFCC2-AF25-23CB-7888-2DD6E9431806}"/>
          </ac:spMkLst>
        </pc:spChg>
      </pc:sldChg>
      <pc:sldChg chg="modSp mod">
        <pc:chgData name="Abhishek Patil" userId="4a57f103-40b4-4474-a113-d3340a5396d8" providerId="ADAL" clId="{439E298E-8A84-4472-8470-56EA566CF323}" dt="2023-11-08T08:18:14.934" v="1150"/>
        <pc:sldMkLst>
          <pc:docMk/>
          <pc:sldMk cId="1041969000" sldId="1549"/>
        </pc:sldMkLst>
        <pc:spChg chg="mod">
          <ac:chgData name="Abhishek Patil" userId="4a57f103-40b4-4474-a113-d3340a5396d8" providerId="ADAL" clId="{439E298E-8A84-4472-8470-56EA566CF323}" dt="2023-11-08T08:08:21.319" v="1045" actId="15"/>
          <ac:spMkLst>
            <pc:docMk/>
            <pc:sldMk cId="1041969000" sldId="1549"/>
            <ac:spMk id="2" creationId="{A400F7AA-DA33-13D7-F95D-3B3347EC3090}"/>
          </ac:spMkLst>
        </pc:spChg>
        <pc:spChg chg="mod">
          <ac:chgData name="Abhishek Patil" userId="4a57f103-40b4-4474-a113-d3340a5396d8" providerId="ADAL" clId="{439E298E-8A84-4472-8470-56EA566CF323}" dt="2023-11-08T08:18:14.934" v="1150"/>
          <ac:spMkLst>
            <pc:docMk/>
            <pc:sldMk cId="1041969000" sldId="1549"/>
            <ac:spMk id="4" creationId="{C41DFCC2-AF25-23CB-7888-2DD6E9431806}"/>
          </ac:spMkLst>
        </pc:spChg>
      </pc:sldChg>
      <pc:sldChg chg="modSp mod">
        <pc:chgData name="Abhishek Patil" userId="4a57f103-40b4-4474-a113-d3340a5396d8" providerId="ADAL" clId="{439E298E-8A84-4472-8470-56EA566CF323}" dt="2023-11-08T08:18:11.484" v="1149"/>
        <pc:sldMkLst>
          <pc:docMk/>
          <pc:sldMk cId="929599221" sldId="1550"/>
        </pc:sldMkLst>
        <pc:spChg chg="mod">
          <ac:chgData name="Abhishek Patil" userId="4a57f103-40b4-4474-a113-d3340a5396d8" providerId="ADAL" clId="{439E298E-8A84-4472-8470-56EA566CF323}" dt="2023-11-08T08:09:03.817" v="1063" actId="15"/>
          <ac:spMkLst>
            <pc:docMk/>
            <pc:sldMk cId="929599221" sldId="1550"/>
            <ac:spMk id="2" creationId="{A400F7AA-DA33-13D7-F95D-3B3347EC3090}"/>
          </ac:spMkLst>
        </pc:spChg>
        <pc:spChg chg="mod">
          <ac:chgData name="Abhishek Patil" userId="4a57f103-40b4-4474-a113-d3340a5396d8" providerId="ADAL" clId="{439E298E-8A84-4472-8470-56EA566CF323}" dt="2023-11-08T08:18:11.484" v="1149"/>
          <ac:spMkLst>
            <pc:docMk/>
            <pc:sldMk cId="929599221" sldId="1550"/>
            <ac:spMk id="4" creationId="{C41DFCC2-AF25-23CB-7888-2DD6E9431806}"/>
          </ac:spMkLst>
        </pc:spChg>
      </pc:sldChg>
      <pc:sldChg chg="modSp mod">
        <pc:chgData name="Abhishek Patil" userId="4a57f103-40b4-4474-a113-d3340a5396d8" providerId="ADAL" clId="{439E298E-8A84-4472-8470-56EA566CF323}" dt="2023-11-08T08:18:31.953" v="1157"/>
        <pc:sldMkLst>
          <pc:docMk/>
          <pc:sldMk cId="3531696786" sldId="1553"/>
        </pc:sldMkLst>
        <pc:spChg chg="mod">
          <ac:chgData name="Abhishek Patil" userId="4a57f103-40b4-4474-a113-d3340a5396d8" providerId="ADAL" clId="{439E298E-8A84-4472-8470-56EA566CF323}" dt="2023-11-08T08:18:31.953" v="1157"/>
          <ac:spMkLst>
            <pc:docMk/>
            <pc:sldMk cId="3531696786" sldId="1553"/>
            <ac:spMk id="4" creationId="{6EAA6EFE-BB1B-D0FE-34DF-E01980F2985B}"/>
          </ac:spMkLst>
        </pc:spChg>
        <pc:picChg chg="mod">
          <ac:chgData name="Abhishek Patil" userId="4a57f103-40b4-4474-a113-d3340a5396d8" providerId="ADAL" clId="{439E298E-8A84-4472-8470-56EA566CF323}" dt="2023-10-25T01:13:38.339" v="80" actId="14826"/>
          <ac:picMkLst>
            <pc:docMk/>
            <pc:sldMk cId="3531696786" sldId="1553"/>
            <ac:picMk id="10" creationId="{47D8EB65-6488-210B-846F-9C40FE0CD329}"/>
          </ac:picMkLst>
        </pc:picChg>
      </pc:sldChg>
      <pc:sldChg chg="modSp mod">
        <pc:chgData name="Abhishek Patil" userId="4a57f103-40b4-4474-a113-d3340a5396d8" providerId="ADAL" clId="{439E298E-8A84-4472-8470-56EA566CF323}" dt="2023-11-08T08:18:37.174" v="1159"/>
        <pc:sldMkLst>
          <pc:docMk/>
          <pc:sldMk cId="3468008993" sldId="1554"/>
        </pc:sldMkLst>
        <pc:spChg chg="mod">
          <ac:chgData name="Abhishek Patil" userId="4a57f103-40b4-4474-a113-d3340a5396d8" providerId="ADAL" clId="{439E298E-8A84-4472-8470-56EA566CF323}" dt="2023-11-08T08:18:37.174" v="1159"/>
          <ac:spMkLst>
            <pc:docMk/>
            <pc:sldMk cId="3468008993" sldId="1554"/>
            <ac:spMk id="4" creationId="{0570CA77-BCE1-AD16-1A89-ACEFA106EBDD}"/>
          </ac:spMkLst>
        </pc:spChg>
      </pc:sldChg>
      <pc:sldChg chg="addSp delSp modSp mod chgLayout">
        <pc:chgData name="Abhishek Patil" userId="4a57f103-40b4-4474-a113-d3340a5396d8" providerId="ADAL" clId="{439E298E-8A84-4472-8470-56EA566CF323}" dt="2023-11-08T08:18:27.842" v="1156"/>
        <pc:sldMkLst>
          <pc:docMk/>
          <pc:sldMk cId="1530421710" sldId="1556"/>
        </pc:sldMkLst>
        <pc:spChg chg="add del mo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2" creationId="{77F21092-6743-4A44-A271-289AE117DA13}"/>
          </ac:spMkLst>
        </pc:spChg>
        <pc:spChg chg="mod or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3" creationId="{FCFD90DE-D57E-5E77-D774-11294986443C}"/>
          </ac:spMkLst>
        </pc:spChg>
        <pc:spChg chg="mod ord">
          <ac:chgData name="Abhishek Patil" userId="4a57f103-40b4-4474-a113-d3340a5396d8" providerId="ADAL" clId="{439E298E-8A84-4472-8470-56EA566CF323}" dt="2023-11-08T08:18:27.842" v="1156"/>
          <ac:spMkLst>
            <pc:docMk/>
            <pc:sldMk cId="1530421710" sldId="1556"/>
            <ac:spMk id="4" creationId="{0570CA77-BCE1-AD16-1A89-ACEFA106EBDD}"/>
          </ac:spMkLst>
        </pc:spChg>
        <pc:spChg chg="mod or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5" creationId="{EAC28C6A-3C60-60F8-0A07-3909A80AEEA6}"/>
          </ac:spMkLst>
        </pc:spChg>
        <pc:spChg chg="mod or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6" creationId="{540347E7-B9D7-CC1F-EC61-67B80976BBA4}"/>
          </ac:spMkLst>
        </pc:spChg>
        <pc:spChg chg="add del mo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7" creationId="{2F17D4F4-09A2-673B-FC98-0E360F6D9398}"/>
          </ac:spMkLst>
        </pc:spChg>
        <pc:spChg chg="add del mo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8" creationId="{8D6AA0BF-5ECD-2F20-9486-6B7E7594C629}"/>
          </ac:spMkLst>
        </pc:spChg>
        <pc:spChg chg="add del mo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9" creationId="{D40AAB29-DCCB-B3A0-7340-B1FC7D090997}"/>
          </ac:spMkLst>
        </pc:spChg>
        <pc:spChg chg="add del mo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10" creationId="{047FD596-88C6-68F1-8A2B-50148314CE06}"/>
          </ac:spMkLst>
        </pc:spChg>
        <pc:spChg chg="mod ord">
          <ac:chgData name="Abhishek Patil" userId="4a57f103-40b4-4474-a113-d3340a5396d8" providerId="ADAL" clId="{439E298E-8A84-4472-8470-56EA566CF323}" dt="2023-10-25T01:23:20.706" v="1000" actId="14100"/>
          <ac:spMkLst>
            <pc:docMk/>
            <pc:sldMk cId="1530421710" sldId="1556"/>
            <ac:spMk id="11" creationId="{2938BF56-E598-D2C2-6A9B-53F4BA661B6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56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5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810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856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107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184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B993B-BF3F-4D96-ADAC-D4E1F0DF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AD854-999C-455A-9EE2-FCE9289A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3FEDC-1839-4714-8A42-4A01E187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4FA9F-9408-4964-B963-02593343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FD37DB-D4FA-422D-830E-FB20A6F75C56}"/>
              </a:ext>
            </a:extLst>
          </p:cNvPr>
          <p:cNvCxnSpPr/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6FF6C6-403D-47F2-B8B3-68A6D6FB0AED}"/>
              </a:ext>
            </a:extLst>
          </p:cNvPr>
          <p:cNvCxnSpPr/>
          <p:nvPr userDrawn="1"/>
        </p:nvCxnSpPr>
        <p:spPr bwMode="auto">
          <a:xfrm>
            <a:off x="685800" y="6475413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4614FC39-4BED-45E0-8FC9-522FFA09DD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1824" y="6474362"/>
            <a:ext cx="7181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5537E5-1268-448B-2958-DB94A9CC7B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802.11-23/1895r2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2" y="6475413"/>
            <a:ext cx="19492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802.11-23/1895r2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954083"/>
            <a:ext cx="7772400" cy="391886"/>
          </a:xfrm>
        </p:spPr>
        <p:txBody>
          <a:bodyPr/>
          <a:lstStyle/>
          <a:p>
            <a:r>
              <a:rPr lang="en-US" sz="2400" dirty="0"/>
              <a:t>Coordinated TDMA (C-TDMA) Follow-up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96913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16364" y="6475413"/>
            <a:ext cx="232756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89C2EB6-BDD9-F39E-B3DB-80458050A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8" y="1690452"/>
            <a:ext cx="8290560" cy="42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33"/>
              </a:spcBef>
              <a:buFontTx/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1800" b="1" kern="0" dirty="0"/>
              <a:t>Date</a:t>
            </a:r>
            <a:r>
              <a:rPr lang="en-GB" sz="1800" kern="0" dirty="0"/>
              <a:t>: 2023-11-03</a:t>
            </a:r>
          </a:p>
        </p:txBody>
      </p:sp>
      <p:graphicFrame>
        <p:nvGraphicFramePr>
          <p:cNvPr id="3" name="Table 12">
            <a:extLst>
              <a:ext uri="{FF2B5EF4-FFF2-40B4-BE49-F238E27FC236}">
                <a16:creationId xmlns:a16="http://schemas.microsoft.com/office/drawing/2014/main" id="{A69697D9-7396-CFED-B0BE-B191A4E27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144090"/>
              </p:ext>
            </p:extLst>
          </p:nvPr>
        </p:nvGraphicFramePr>
        <p:xfrm>
          <a:off x="791070" y="2673434"/>
          <a:ext cx="7334250" cy="27069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Qualcomm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40390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Sanket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Kalamkar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69857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Duncan Ho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48542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09523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Gaurang Naik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2512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Giovanni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Chisci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58966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Sherief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Helwa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296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55BB0A-5429-BCEB-3594-4CD325DC3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0855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Single AP sharing does not require deviation from baseline</a:t>
            </a:r>
          </a:p>
          <a:p>
            <a:pPr lvl="1"/>
            <a:r>
              <a:rPr lang="en-US" dirty="0"/>
              <a:t>NAV behavior is same as baseline</a:t>
            </a:r>
          </a:p>
          <a:p>
            <a:pPr lvl="2"/>
            <a:r>
              <a:rPr lang="en-US" dirty="0"/>
              <a:t>Today, an AP sets the NAV for the duration that it intents to serve its BSS</a:t>
            </a:r>
          </a:p>
          <a:p>
            <a:pPr lvl="3"/>
            <a:r>
              <a:rPr lang="en-US" dirty="0"/>
              <a:t>Similar to the behavior of sharing AP</a:t>
            </a:r>
          </a:p>
          <a:p>
            <a:pPr lvl="2"/>
            <a:r>
              <a:rPr lang="en-US" dirty="0"/>
              <a:t>Today, an AP can serve its STAs once the OBSS NAV is released</a:t>
            </a:r>
          </a:p>
          <a:p>
            <a:pPr lvl="3"/>
            <a:r>
              <a:rPr lang="en-US" dirty="0"/>
              <a:t>Similar to the behavior of shared AP</a:t>
            </a:r>
          </a:p>
          <a:p>
            <a:pPr lvl="1"/>
            <a:r>
              <a:rPr lang="en-US" dirty="0"/>
              <a:t>The main difference (and benefit of CTDMA) is that shared AP gets access to the medium without having to contend.</a:t>
            </a:r>
          </a:p>
          <a:p>
            <a:endParaRPr lang="en-US" dirty="0"/>
          </a:p>
          <a:p>
            <a:r>
              <a:rPr lang="en-US" dirty="0"/>
              <a:t>Key take-aways from multiple sharing:</a:t>
            </a:r>
          </a:p>
          <a:p>
            <a:pPr lvl="1"/>
            <a:r>
              <a:rPr lang="en-US" dirty="0"/>
              <a:t>CTS response from other candidate AP(s) with RA set to shared AP</a:t>
            </a:r>
          </a:p>
          <a:p>
            <a:pPr lvl="2"/>
            <a:r>
              <a:rPr lang="en-US" dirty="0"/>
              <a:t>Deviation from baseline</a:t>
            </a:r>
          </a:p>
          <a:p>
            <a:pPr lvl="2"/>
            <a:r>
              <a:rPr lang="en-US" dirty="0"/>
              <a:t>Creates a large protection bubble (which can lead to over-suppression)</a:t>
            </a:r>
          </a:p>
          <a:p>
            <a:pPr lvl="1"/>
            <a:r>
              <a:rPr lang="en-US" dirty="0"/>
              <a:t>STAs belonging to candidate AP(s) that receive the shared TXOP at later times are suppressed for a longer duration.</a:t>
            </a:r>
          </a:p>
          <a:p>
            <a:endParaRPr lang="en-US" dirty="0"/>
          </a:p>
          <a:p>
            <a:r>
              <a:rPr lang="en-US" dirty="0"/>
              <a:t>With the above factors considered, we propose to limit TXOP sharing to single AP.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333125-84DE-E5D6-E7B2-EFA69F207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vs multiple AP sharing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07E86-6B7B-C07C-A7BD-A9721A3FC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07622-F53D-1F9D-42F7-7F9AB50A3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CB06F-03EB-9983-3FBF-5BCE42B64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454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00F7AA-DA33-13D7-F95D-3B3347EC3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0855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this contribution, we presented details of the C-TDMA frame exchange sequence.</a:t>
            </a:r>
          </a:p>
          <a:p>
            <a:pPr lvl="1"/>
            <a:r>
              <a:rPr lang="en-US" dirty="0"/>
              <a:t>Which includes the scheduling frame for identifying the shared AP(s) upfront.</a:t>
            </a:r>
          </a:p>
          <a:p>
            <a:pPr lvl="1"/>
            <a:r>
              <a:rPr lang="en-US" dirty="0"/>
              <a:t>Reuse existing MU-RTS (TXS) frame for initial schedule announcement and for sharing the TXOP </a:t>
            </a:r>
          </a:p>
          <a:p>
            <a:pPr lvl="1"/>
            <a:r>
              <a:rPr lang="en-US" dirty="0"/>
              <a:t>Baseline CF-end to return a shared TXOP</a:t>
            </a:r>
          </a:p>
          <a:p>
            <a:endParaRPr lang="en-US" dirty="0"/>
          </a:p>
          <a:p>
            <a:r>
              <a:rPr lang="en-US" dirty="0"/>
              <a:t>We also provide a NAV protection mechanism that </a:t>
            </a:r>
          </a:p>
          <a:p>
            <a:pPr lvl="1"/>
            <a:r>
              <a:rPr lang="en-US" dirty="0"/>
              <a:t>Correctly sets the inter-BSS or basic NAV at various instances in the sequence for STAs belonging to different </a:t>
            </a:r>
            <a:r>
              <a:rPr lang="en-US" dirty="0" err="1"/>
              <a:t>BSSes</a:t>
            </a:r>
            <a:endParaRPr lang="en-US" dirty="0"/>
          </a:p>
          <a:p>
            <a:pPr lvl="1"/>
            <a:r>
              <a:rPr lang="en-US" dirty="0"/>
              <a:t>The proposed scheme will work for legacy as well as UHR STAs</a:t>
            </a:r>
          </a:p>
          <a:p>
            <a:pPr lvl="2"/>
            <a:r>
              <a:rPr lang="en-US" dirty="0"/>
              <a:t>Enables HE/EHT STAs from participating during the shared TXOP</a:t>
            </a:r>
          </a:p>
          <a:p>
            <a:endParaRPr lang="en-US" dirty="0"/>
          </a:p>
          <a:p>
            <a:r>
              <a:rPr lang="en-US" dirty="0"/>
              <a:t>The proposal recommends limiting TXOP sharing to single AP.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12D72F-D085-145B-BF83-3C40D38B3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DFCC2-AF25-23CB-7888-2DD6E94318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0FEBD-8CA9-12D6-CB49-A88572F56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6EAC4-EF51-F5F1-19F8-EAE8288A5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07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0A0B73-8829-1D8E-48FE-22243287B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 you agree that </a:t>
            </a:r>
            <a:r>
              <a:rPr lang="en-US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TGbn</a:t>
            </a:r>
            <a:r>
              <a:rPr lang="en-US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shall define a Coordinated TDMA (C-TDMA) procedure for an AP to share its time resources of an obtained TXOP with a set of APs.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20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Set of APs is TBD.</a:t>
            </a:r>
            <a:endParaRPr lang="en-US" sz="20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20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set can consist of one other AP.</a:t>
            </a:r>
            <a:endParaRPr lang="en-US" sz="20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997026-FDC9-AA8A-A37E-7C8DB66A7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CCC36-7891-47D4-5852-1A5A1069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148BA-32BA-8081-E913-E604ADA45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38567-ADCA-31B8-442D-83690DAF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12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E8C6A802-7E0E-5B6C-0DA6-DEA2CEEB1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819" y="1600199"/>
            <a:ext cx="8024327" cy="4572001"/>
          </a:xfrm>
        </p:spPr>
        <p:txBody>
          <a:bodyPr/>
          <a:lstStyle/>
          <a:p>
            <a:r>
              <a:rPr lang="en-US" dirty="0"/>
              <a:t>[1] Yanjun Sun and et al. (Qualcomm), “Considerations on Coordinated TDMA (C-TDMA)”, 23/0041r0, Jan 2023.</a:t>
            </a:r>
          </a:p>
          <a:p>
            <a:r>
              <a:rPr lang="en-US" dirty="0"/>
              <a:t>[2] Dibakar Das and et al. </a:t>
            </a:r>
            <a:r>
              <a:rPr lang="en-US"/>
              <a:t>(Intel), </a:t>
            </a:r>
            <a:r>
              <a:rPr lang="en-US" dirty="0"/>
              <a:t>“C-TDMA procedure in UHR”, 23/0261r0, Apr 2023.</a:t>
            </a:r>
          </a:p>
          <a:p>
            <a:r>
              <a:rPr lang="en-US" dirty="0"/>
              <a:t>[3] Yanjun Sun and et al. (Qualcomm), “Follow-up on Coordinated TDMA (C-TDMA)”, 23/0739r1, Jul 2023.</a:t>
            </a:r>
          </a:p>
          <a:p>
            <a:r>
              <a:rPr lang="en-US" dirty="0"/>
              <a:t>[4] Si-Chan Noh and et al. (</a:t>
            </a:r>
            <a:r>
              <a:rPr lang="en-US" dirty="0" err="1"/>
              <a:t>Newracom</a:t>
            </a:r>
            <a:r>
              <a:rPr lang="en-US" dirty="0"/>
              <a:t>), “Considerations on Return TXOP between multiple APs”, 23/1327r0, Aug 2023.</a:t>
            </a:r>
          </a:p>
          <a:p>
            <a:r>
              <a:rPr lang="en-US" dirty="0"/>
              <a:t>[5] Liwen Chu and </a:t>
            </a:r>
            <a:r>
              <a:rPr lang="en-US" dirty="0" err="1"/>
              <a:t>etc</a:t>
            </a:r>
            <a:r>
              <a:rPr lang="en-US" dirty="0"/>
              <a:t> al. (NXP), “Extended TXOP sharing”, 23/249r1, May 2023.</a:t>
            </a:r>
          </a:p>
          <a:p>
            <a:r>
              <a:rPr lang="en-US" dirty="0"/>
              <a:t>[6] George Cherian and et al. (Qualcomm), “Coordinated AP Time/Frequency Sharing in a Transmit Opportunity in 11be”, 19/1582r2, November 2019.</a:t>
            </a: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AB26CCD9-D07E-EDBD-5DA8-3944690B0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CF72DE-DAE6-9956-73B3-37762D5A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0CEF2-E22D-463E-2231-29DBF4AF1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91201" y="6475413"/>
            <a:ext cx="1752724" cy="184666"/>
          </a:xfrm>
        </p:spPr>
        <p:txBody>
          <a:bodyPr wrap="none" anchor="t">
            <a:normAutofit/>
          </a:bodyPr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FCAFE-07C0-FE4C-93D7-1C2900FBD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53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197676-7608-6F9D-4EEA-1BDB94033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296" y="1752600"/>
            <a:ext cx="8291146" cy="4636008"/>
          </a:xfrm>
        </p:spPr>
        <p:txBody>
          <a:bodyPr>
            <a:normAutofit/>
          </a:bodyPr>
          <a:lstStyle/>
          <a:p>
            <a:r>
              <a:rPr lang="en-US" b="1" dirty="0"/>
              <a:t>Background</a:t>
            </a:r>
          </a:p>
          <a:p>
            <a:pPr lvl="1"/>
            <a:r>
              <a:rPr lang="en-US" dirty="0"/>
              <a:t>Previous contributions related to C-TDMA (see [1, 2, 3]) have:</a:t>
            </a:r>
          </a:p>
          <a:p>
            <a:pPr lvl="2"/>
            <a:r>
              <a:rPr lang="en-US" dirty="0"/>
              <a:t>discussed how EHT’s TXS framework can be extended for C-TDMA </a:t>
            </a:r>
          </a:p>
          <a:p>
            <a:pPr lvl="2"/>
            <a:r>
              <a:rPr lang="en-US" dirty="0"/>
              <a:t>examined the need for a schedule announcement to provide an upfront notification to shared APs</a:t>
            </a:r>
            <a:endParaRPr lang="en-US" dirty="0">
              <a:cs typeface="Times New Roman"/>
            </a:endParaRPr>
          </a:p>
          <a:p>
            <a:pPr lvl="1"/>
            <a:r>
              <a:rPr lang="en-US" dirty="0"/>
              <a:t>Other contributions have discussed </a:t>
            </a:r>
            <a:r>
              <a:rPr lang="en-US" dirty="0">
                <a:cs typeface="Times New Roman"/>
              </a:rPr>
              <a:t>NAV protection (see [3, 4])</a:t>
            </a:r>
          </a:p>
          <a:p>
            <a:endParaRPr lang="en-US" b="1" dirty="0"/>
          </a:p>
          <a:p>
            <a:r>
              <a:rPr lang="en-US" b="1" dirty="0"/>
              <a:t>This contribution provides the next level details for: </a:t>
            </a:r>
            <a:endParaRPr lang="en-US" b="1" dirty="0">
              <a:cs typeface="Times New Roman"/>
            </a:endParaRPr>
          </a:p>
          <a:p>
            <a:pPr lvl="1"/>
            <a:r>
              <a:rPr lang="en-US" dirty="0"/>
              <a:t>Frame exchange sequences</a:t>
            </a:r>
          </a:p>
          <a:p>
            <a:pPr lvl="2"/>
            <a:r>
              <a:rPr lang="en-US" dirty="0"/>
              <a:t>Based on EHT’s TXS framework</a:t>
            </a:r>
          </a:p>
          <a:p>
            <a:pPr lvl="1"/>
            <a:r>
              <a:rPr lang="en-US" dirty="0"/>
              <a:t>NAV protection</a:t>
            </a:r>
          </a:p>
          <a:p>
            <a:pPr lvl="2"/>
            <a:r>
              <a:rPr lang="en-US" dirty="0"/>
              <a:t>Including TXOP return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11BA7E-0BF2-6B8A-EF16-98FDD3C9B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57CC9-8C93-D8FE-12F5-F92C4669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456EC-29AA-C6C0-B623-C2068C335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2F265-DDEC-EF61-A541-45087B79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7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C18D6D-FDFA-B3A2-F885-EA84BDCBA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69748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sequence inherits the existing framework defined by 11ax and 11be</a:t>
            </a:r>
          </a:p>
          <a:p>
            <a:pPr lvl="1"/>
            <a:r>
              <a:rPr lang="en-US" dirty="0"/>
              <a:t>Use MU-RTS (TXS) for schedule announcement and TXOP sharing.</a:t>
            </a:r>
          </a:p>
          <a:p>
            <a:r>
              <a:rPr lang="en-US" dirty="0"/>
              <a:t>The initial Schedule Announcement frame identifies the AP(s) with whom the TXOP will be shared</a:t>
            </a:r>
          </a:p>
          <a:p>
            <a:pPr lvl="1"/>
            <a:r>
              <a:rPr lang="en-US" dirty="0"/>
              <a:t>This helps manage the medium access between shared AP(s) </a:t>
            </a:r>
          </a:p>
          <a:p>
            <a:pPr lvl="2"/>
            <a:r>
              <a:rPr lang="en-US" dirty="0"/>
              <a:t>so that they don’t interference with each other [3]</a:t>
            </a:r>
          </a:p>
          <a:p>
            <a:pPr lvl="1"/>
            <a:r>
              <a:rPr lang="en-US" dirty="0"/>
              <a:t>The upfront announcement also helps a shared AP(s) prepare </a:t>
            </a:r>
          </a:p>
          <a:p>
            <a:pPr lvl="2"/>
            <a:r>
              <a:rPr lang="en-US" dirty="0"/>
              <a:t>i.e., helps account for any processing delay</a:t>
            </a:r>
          </a:p>
          <a:p>
            <a:pPr lvl="1"/>
            <a:r>
              <a:rPr lang="en-US" dirty="0"/>
              <a:t>The frame also preps in-BSS STA(s) to be serviced by the AP.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FD90DE-D57E-5E77-D774-11294986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C-TDMA frame exchange sequence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0CA77-BCE1-AD16-1A89-ACEFA106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28C6A-3C60-60F8-0A07-3909A80A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347E7-B9D7-CC1F-EC61-67B8097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094878A8-12AF-7082-0C74-A164052055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021" y="4354526"/>
            <a:ext cx="8987957" cy="194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98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C18D6D-FDFA-B3A2-F885-EA84BDCBA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176" y="1600200"/>
            <a:ext cx="8245502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schedule announcement frame (MU-RTS):</a:t>
            </a:r>
          </a:p>
          <a:p>
            <a:pPr lvl="1"/>
            <a:r>
              <a:rPr lang="en-US" dirty="0"/>
              <a:t>identifies the shared AP(s) and in-BSS STA(s) via the AID12 fields</a:t>
            </a:r>
          </a:p>
          <a:p>
            <a:pPr lvl="2"/>
            <a:r>
              <a:rPr lang="en-US" dirty="0"/>
              <a:t>For example, shared AP(s) can be identified via the shared AP’s BSS color and portion of the shared AP’s BSSID [LBS of BSSID || 6 bit of BSS color]</a:t>
            </a:r>
          </a:p>
          <a:p>
            <a:pPr lvl="3"/>
            <a:r>
              <a:rPr lang="en-US" dirty="0"/>
              <a:t>The partial BSSID helps in case of color collision</a:t>
            </a:r>
          </a:p>
          <a:p>
            <a:pPr lvl="2"/>
            <a:r>
              <a:rPr lang="en-US" dirty="0"/>
              <a:t>In-BSS STA(s) identified based on their AID (same as baseline)</a:t>
            </a:r>
          </a:p>
          <a:p>
            <a:pPr lvl="3"/>
            <a:r>
              <a:rPr lang="en-US" dirty="0"/>
              <a:t>In-BSS STA includes HE/EHT/UHR</a:t>
            </a:r>
          </a:p>
          <a:p>
            <a:pPr lvl="1"/>
            <a:r>
              <a:rPr lang="en-US" dirty="0"/>
              <a:t>May be a TXS variant</a:t>
            </a:r>
          </a:p>
          <a:p>
            <a:pPr lvl="1"/>
            <a:r>
              <a:rPr lang="en-US" dirty="0"/>
              <a:t>A field in the frame can provide the length of the TXOP</a:t>
            </a:r>
          </a:p>
          <a:p>
            <a:pPr lvl="2"/>
            <a:r>
              <a:rPr lang="en-US" dirty="0"/>
              <a:t>Helps shared AP(s) determine how long to hold off (i.e., wait for shared TXOP from this AP).</a:t>
            </a:r>
          </a:p>
          <a:p>
            <a:endParaRPr lang="en-US" dirty="0"/>
          </a:p>
          <a:p>
            <a:r>
              <a:rPr lang="en-US" dirty="0"/>
              <a:t>The TXOP allocation frame (MU-RTS TXS`):</a:t>
            </a:r>
          </a:p>
          <a:p>
            <a:pPr lvl="1"/>
            <a:r>
              <a:rPr lang="en-US" dirty="0"/>
              <a:t>Extension of baseline TXS frame to provide information regarding:</a:t>
            </a:r>
          </a:p>
          <a:p>
            <a:pPr lvl="2"/>
            <a:r>
              <a:rPr lang="en-US" dirty="0"/>
              <a:t>How long the TXOP is being shared with the AP identified in the frame.</a:t>
            </a:r>
          </a:p>
          <a:p>
            <a:pPr lvl="2"/>
            <a:r>
              <a:rPr lang="en-US" dirty="0"/>
              <a:t>The traffic priority for sharing</a:t>
            </a:r>
          </a:p>
          <a:p>
            <a:pPr lvl="2"/>
            <a:r>
              <a:rPr lang="en-US" dirty="0"/>
              <a:t>Other information TBD</a:t>
            </a:r>
          </a:p>
          <a:p>
            <a:endParaRPr lang="en-US" dirty="0"/>
          </a:p>
          <a:p>
            <a:r>
              <a:rPr lang="en-US" dirty="0"/>
              <a:t>CF-END frame from shared AP returns the TXOP to the sharing AP</a:t>
            </a:r>
          </a:p>
          <a:p>
            <a:pPr lvl="1"/>
            <a:r>
              <a:rPr lang="en-US" dirty="0"/>
              <a:t>Resets NAV for certain category of STAs (more details in the next slides)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FD90DE-D57E-5E77-D774-11294986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C-TDMA frame exchange sequence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0CA77-BCE1-AD16-1A89-ACEFA106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28C6A-3C60-60F8-0A07-3909A80A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347E7-B9D7-CC1F-EC61-67B8097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08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C18D6D-FDFA-B3A2-F885-EA84BDCBA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00199"/>
            <a:ext cx="8071104" cy="4768795"/>
          </a:xfrm>
        </p:spPr>
        <p:txBody>
          <a:bodyPr/>
          <a:lstStyle/>
          <a:p>
            <a:r>
              <a:rPr lang="en-US" dirty="0"/>
              <a:t>Design goals:</a:t>
            </a:r>
          </a:p>
          <a:p>
            <a:pPr lvl="1"/>
            <a:r>
              <a:rPr lang="en-US" dirty="0"/>
              <a:t>Allow both downlink and trigger-based uplink transmissions</a:t>
            </a:r>
          </a:p>
          <a:p>
            <a:pPr lvl="2"/>
            <a:r>
              <a:rPr lang="en-US" dirty="0"/>
              <a:t>From sharing and shared APs</a:t>
            </a:r>
          </a:p>
          <a:p>
            <a:pPr lvl="1"/>
            <a:r>
              <a:rPr lang="en-US" dirty="0"/>
              <a:t>Allow legacy (i.e., HE/EHT) STAs to participate in the C-TDMA sequence</a:t>
            </a:r>
          </a:p>
          <a:p>
            <a:pPr lvl="2"/>
            <a:r>
              <a:rPr lang="en-US" dirty="0"/>
              <a:t>Even during shared TXOP</a:t>
            </a:r>
          </a:p>
          <a:p>
            <a:pPr lvl="1"/>
            <a:r>
              <a:rPr lang="en-US" dirty="0"/>
              <a:t>Allow unused portion of a shared TXOP to be returned to the sharing AP</a:t>
            </a:r>
          </a:p>
          <a:p>
            <a:pPr lvl="2"/>
            <a:r>
              <a:rPr lang="en-US" dirty="0"/>
              <a:t>Sharing AP can use it to serve its own BSS or to further share it with another AP</a:t>
            </a:r>
          </a:p>
          <a:p>
            <a:pPr lvl="1"/>
            <a:r>
              <a:rPr lang="en-US" dirty="0"/>
              <a:t>Avoid any exceptions to baseline rules to maintain legacy interop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FD90DE-D57E-5E77-D774-11294986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NAV Protection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0CA77-BCE1-AD16-1A89-ACEFA106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28C6A-3C60-60F8-0A07-3909A80A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347E7-B9D7-CC1F-EC61-67B8097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62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CBCE5D-80C4-34D6-EDA3-7AD7AE276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NAV Protection (single AP sharing)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CFF14-AA7D-4A89-53D4-AC580B3D0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BC8BC-D4C1-7986-7DAD-4929BF6CE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63A6D-ACA2-4860-2DCB-0B158C681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EA4E70DD-5DB7-54D1-8D03-C0B5758BFE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164" y="2814762"/>
            <a:ext cx="8868885" cy="2290639"/>
          </a:xfrm>
        </p:spPr>
      </p:pic>
    </p:spTree>
    <p:extLst>
      <p:ext uri="{BB962C8B-B14F-4D97-AF65-F5344CB8AC3E}">
        <p14:creationId xmlns:p14="http://schemas.microsoft.com/office/powerpoint/2010/main" val="1176905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938BF56-E598-D2C2-6A9B-53F4BA661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155" y="1600199"/>
            <a:ext cx="8028770" cy="487521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schedule announcement frame from the TXOP owner AP (sharing AP) sets the NAV until the TXOP allocation frame that passes the TXOP to the shared AP</a:t>
            </a:r>
          </a:p>
          <a:p>
            <a:pPr lvl="1"/>
            <a:r>
              <a:rPr lang="en-US" dirty="0"/>
              <a:t>Upon receiving the schedule announcement frame, the STAs in sharing AP’s BSS will set their intra-BSS NAV; while STAs in all other BSSs will set their basic NAV </a:t>
            </a:r>
          </a:p>
          <a:p>
            <a:pPr lvl="2"/>
            <a:r>
              <a:rPr lang="en-US" dirty="0"/>
              <a:t>The CTS responses help provide protection from STAs hidden to the sharing AP</a:t>
            </a:r>
          </a:p>
          <a:p>
            <a:r>
              <a:rPr lang="en-US" dirty="0"/>
              <a:t>The TXOP allocation frame and the CTS (CTS2self) response sets the NAV for the duration of the shared TXOP</a:t>
            </a:r>
          </a:p>
          <a:p>
            <a:pPr lvl="1"/>
            <a:r>
              <a:rPr lang="en-US" dirty="0"/>
              <a:t>Based on the RA/TA values of these frames, the intra-BSS NAV is set for STAs belonging to sharing AP &amp; the shared AP and basic NAV is set for other </a:t>
            </a:r>
            <a:r>
              <a:rPr lang="en-US" dirty="0" err="1"/>
              <a:t>BSSes</a:t>
            </a:r>
            <a:endParaRPr lang="en-US" dirty="0"/>
          </a:p>
          <a:p>
            <a:pPr lvl="1"/>
            <a:r>
              <a:rPr lang="en-US" dirty="0"/>
              <a:t>It is likely that the duration of the shared TXOP is longer than the time the shared AP needs to serve its STA(s)</a:t>
            </a:r>
          </a:p>
          <a:p>
            <a:pPr lvl="1"/>
            <a:r>
              <a:rPr lang="en-US" dirty="0"/>
              <a:t>The shared AP returns the TXOP via </a:t>
            </a:r>
            <a:r>
              <a:rPr lang="en-US"/>
              <a:t>a CF-End </a:t>
            </a:r>
            <a:r>
              <a:rPr lang="en-US" dirty="0"/>
              <a:t>frame.</a:t>
            </a:r>
          </a:p>
          <a:p>
            <a:r>
              <a:rPr lang="en-US" dirty="0"/>
              <a:t>At this point, the sharing AP can utilize any residual time to serve in-BSS STAs </a:t>
            </a:r>
          </a:p>
          <a:p>
            <a:pPr lvl="1"/>
            <a:r>
              <a:rPr lang="en-US" dirty="0"/>
              <a:t>This can be either DL (e.g., any LL flows that might have queued) or it could solicit triggered UL.</a:t>
            </a:r>
          </a:p>
          <a:p>
            <a:pPr lvl="1"/>
            <a:r>
              <a:rPr lang="en-US" dirty="0"/>
              <a:t>The intra-BSS NAV continues to be set for sharing AP’s BSS and transmissions in its BSS will set the basic NAV for everyone else’s BSS.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FD90DE-D57E-5E77-D774-11294986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NAV Protection (single AP sharing)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0CA77-BCE1-AD16-1A89-ACEFA106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28C6A-3C60-60F8-0A07-3909A80A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347E7-B9D7-CC1F-EC61-67B8097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3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47D8EB65-6488-210B-846F-9C40FE0CD3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277" y="2456689"/>
            <a:ext cx="9045546" cy="2785872"/>
          </a:xfrm>
          <a:noFill/>
        </p:spPr>
      </p:pic>
      <p:sp>
        <p:nvSpPr>
          <p:cNvPr id="15" name="Title 2">
            <a:extLst>
              <a:ext uri="{FF2B5EF4-FFF2-40B4-BE49-F238E27FC236}">
                <a16:creationId xmlns:a16="http://schemas.microsoft.com/office/drawing/2014/main" id="{775C19CE-A52D-758A-29FA-E8DA7F191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NAV Protection (multiple AP sharing)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A6EFE-BB1B-D0FE-34DF-E01980F298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C8A6F-26AF-CEA7-E8B4-12D30268C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 wrap="none" anchor="t">
            <a:normAutofit/>
          </a:bodyPr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B82B3-C7F3-06FB-8CBA-7CB5CF37A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96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938BF56-E598-D2C2-6A9B-53F4BA661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155" y="1600199"/>
            <a:ext cx="8028770" cy="4875213"/>
          </a:xfrm>
        </p:spPr>
        <p:txBody>
          <a:bodyPr>
            <a:normAutofit/>
          </a:bodyPr>
          <a:lstStyle/>
          <a:p>
            <a:r>
              <a:rPr lang="en-US" dirty="0"/>
              <a:t>The schedule announcement step is the same as single AP sharing</a:t>
            </a:r>
          </a:p>
          <a:p>
            <a:endParaRPr lang="en-US" dirty="0"/>
          </a:p>
          <a:p>
            <a:r>
              <a:rPr lang="en-US" dirty="0"/>
              <a:t>The TXOP allocation step is the same as single AP sharing</a:t>
            </a:r>
          </a:p>
          <a:p>
            <a:pPr lvl="1"/>
            <a:r>
              <a:rPr lang="en-US" dirty="0"/>
              <a:t>With the additional requirement that other candidate AP(s) transmit a CTS with RA set to the shared AP to silence their in-BSS STAs that are hidden to sharing and shared AP’s frames.</a:t>
            </a:r>
          </a:p>
          <a:p>
            <a:endParaRPr lang="en-US" dirty="0"/>
          </a:p>
          <a:p>
            <a:r>
              <a:rPr lang="en-US" dirty="0"/>
              <a:t>A shared AP returns an unused portion of the (shared) TXOP via the CF-End frame and the sharing AP can utilize any residual time to serve in-BSS STAs (same as single AP sharing) </a:t>
            </a:r>
          </a:p>
          <a:p>
            <a:pPr lvl="1"/>
            <a:r>
              <a:rPr lang="en-US" dirty="0"/>
              <a:t>After serving in-BSS STAs, the sharing AP can pass the TXOP to the next candidate AP (if any).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FD90DE-D57E-5E77-D774-11294986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NAV Protection (multiple AP sharing)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0CA77-BCE1-AD16-1A89-ACEFA106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28C6A-3C60-60F8-0A07-3909A80A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347E7-B9D7-CC1F-EC61-67B8097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2171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0BCFC8-6392-455F-94EF-B2BFA21CB3E7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4cb1c834-fb5e-4db1-b5fe-b760d2c58fa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162CC0B-5491-4C46-9B24-D036FB3CDC1E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17020</TotalTime>
  <Words>1620</Words>
  <Application>Microsoft Office PowerPoint</Application>
  <PresentationFormat>On-screen Show (4:3)</PresentationFormat>
  <Paragraphs>195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Times New Roman</vt:lpstr>
      <vt:lpstr>802-11-Submission</vt:lpstr>
      <vt:lpstr>Coordinated TDMA (C-TDMA) Follow-up</vt:lpstr>
      <vt:lpstr>Introduction</vt:lpstr>
      <vt:lpstr>C-TDMA frame exchange sequence</vt:lpstr>
      <vt:lpstr>C-TDMA frame exchange sequence</vt:lpstr>
      <vt:lpstr>NAV Protection</vt:lpstr>
      <vt:lpstr>NAV Protection (single AP sharing)</vt:lpstr>
      <vt:lpstr>NAV Protection (single AP sharing)</vt:lpstr>
      <vt:lpstr>NAV Protection (multiple AP sharing)</vt:lpstr>
      <vt:lpstr>NAV Protection (multiple AP sharing)</vt:lpstr>
      <vt:lpstr>Single vs multiple AP sharing</vt:lpstr>
      <vt:lpstr>Summary</vt:lpstr>
      <vt:lpstr>SP #1</vt:lpstr>
      <vt:lpstr>References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appatil@qti.qualcomm.com</dc:creator>
  <cp:lastModifiedBy>Abhishek Patil</cp:lastModifiedBy>
  <cp:revision>2</cp:revision>
  <cp:lastPrinted>1998-02-10T13:28:06Z</cp:lastPrinted>
  <dcterms:created xsi:type="dcterms:W3CDTF">2007-05-21T21:00:37Z</dcterms:created>
  <dcterms:modified xsi:type="dcterms:W3CDTF">2024-01-15T19:36:23Z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