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26" r:id="rId3"/>
    <p:sldId id="327" r:id="rId4"/>
    <p:sldId id="330" r:id="rId5"/>
    <p:sldId id="331" r:id="rId6"/>
    <p:sldId id="329" r:id="rId7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F7A3D13D-5DB4-1CDE-6627-6D2DBF8DD2C8}" name="Abhishek Patil" initials="AP" userId="S::appatil@qti.qualcomm.com::4a57f103-40b4-4474-a113-d3340a5396d8" providerId="AD"/>
  <p188:author id="{FD36C79D-B116-0C85-EFFE-8DE0FFDA2524}" name="Duncan Ho" initials="DH" userId="S::dho@qti.qualcomm.com::cdbbd64b-6b86-4896-aca0-3d41c31076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3105EA-A8E5-424E-AA06-64C7D8EA5E49}" v="22" dt="2023-11-07T17:32:07.8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156" autoAdjust="0"/>
  </p:normalViewPr>
  <p:slideViewPr>
    <p:cSldViewPr snapToGrid="0">
      <p:cViewPr varScale="1">
        <p:scale>
          <a:sx n="96" d="100"/>
          <a:sy n="96" d="100"/>
        </p:scale>
        <p:origin x="112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Ho" userId="cdbbd64b-6b86-4896-aca0-3d41c310760d" providerId="ADAL" clId="{CA3105EA-A8E5-424E-AA06-64C7D8EA5E49}"/>
    <pc:docChg chg="undo custSel addSld delSld modSld sldOrd modMainMaster">
      <pc:chgData name="Duncan Ho" userId="cdbbd64b-6b86-4896-aca0-3d41c310760d" providerId="ADAL" clId="{CA3105EA-A8E5-424E-AA06-64C7D8EA5E49}" dt="2023-11-07T17:32:07.794" v="431"/>
      <pc:docMkLst>
        <pc:docMk/>
      </pc:docMkLst>
      <pc:sldChg chg="modSp mod">
        <pc:chgData name="Duncan Ho" userId="cdbbd64b-6b86-4896-aca0-3d41c310760d" providerId="ADAL" clId="{CA3105EA-A8E5-424E-AA06-64C7D8EA5E49}" dt="2023-11-07T17:30:54.792" v="428" actId="6549"/>
        <pc:sldMkLst>
          <pc:docMk/>
          <pc:sldMk cId="0" sldId="256"/>
        </pc:sldMkLst>
        <pc:spChg chg="mod">
          <ac:chgData name="Duncan Ho" userId="cdbbd64b-6b86-4896-aca0-3d41c310760d" providerId="ADAL" clId="{CA3105EA-A8E5-424E-AA06-64C7D8EA5E49}" dt="2023-11-07T17:30:54.792" v="428" actId="6549"/>
          <ac:spMkLst>
            <pc:docMk/>
            <pc:sldMk cId="0" sldId="256"/>
            <ac:spMk id="3073" creationId="{00000000-0000-0000-0000-000000000000}"/>
          </ac:spMkLst>
        </pc:spChg>
      </pc:sldChg>
      <pc:sldChg chg="addSp delSp modSp mod">
        <pc:chgData name="Duncan Ho" userId="cdbbd64b-6b86-4896-aca0-3d41c310760d" providerId="ADAL" clId="{CA3105EA-A8E5-424E-AA06-64C7D8EA5E49}" dt="2023-11-06T17:32:09.735" v="399" actId="6549"/>
        <pc:sldMkLst>
          <pc:docMk/>
          <pc:sldMk cId="1779309323" sldId="326"/>
        </pc:sldMkLst>
        <pc:spChg chg="mod">
          <ac:chgData name="Duncan Ho" userId="cdbbd64b-6b86-4896-aca0-3d41c310760d" providerId="ADAL" clId="{CA3105EA-A8E5-424E-AA06-64C7D8EA5E49}" dt="2023-11-06T17:32:09.735" v="399" actId="6549"/>
          <ac:spMkLst>
            <pc:docMk/>
            <pc:sldMk cId="1779309323" sldId="326"/>
            <ac:spMk id="3" creationId="{D2FABEB5-20AC-788C-491C-F71D61ED7836}"/>
          </ac:spMkLst>
        </pc:spChg>
        <pc:spChg chg="add del mod">
          <ac:chgData name="Duncan Ho" userId="cdbbd64b-6b86-4896-aca0-3d41c310760d" providerId="ADAL" clId="{CA3105EA-A8E5-424E-AA06-64C7D8EA5E49}" dt="2023-10-31T18:34:11.513" v="296" actId="478"/>
          <ac:spMkLst>
            <pc:docMk/>
            <pc:sldMk cId="1779309323" sldId="326"/>
            <ac:spMk id="7" creationId="{D19CDF64-E636-F65D-4B7C-23718E9C8304}"/>
          </ac:spMkLst>
        </pc:spChg>
      </pc:sldChg>
      <pc:sldChg chg="modSp mod ord">
        <pc:chgData name="Duncan Ho" userId="cdbbd64b-6b86-4896-aca0-3d41c310760d" providerId="ADAL" clId="{CA3105EA-A8E5-424E-AA06-64C7D8EA5E49}" dt="2023-10-27T23:31:34.271" v="281" actId="20577"/>
        <pc:sldMkLst>
          <pc:docMk/>
          <pc:sldMk cId="2333705117" sldId="329"/>
        </pc:sldMkLst>
        <pc:spChg chg="mod">
          <ac:chgData name="Duncan Ho" userId="cdbbd64b-6b86-4896-aca0-3d41c310760d" providerId="ADAL" clId="{CA3105EA-A8E5-424E-AA06-64C7D8EA5E49}" dt="2023-10-27T23:31:34.271" v="281" actId="20577"/>
          <ac:spMkLst>
            <pc:docMk/>
            <pc:sldMk cId="2333705117" sldId="329"/>
            <ac:spMk id="3" creationId="{D2FABEB5-20AC-788C-491C-F71D61ED7836}"/>
          </ac:spMkLst>
        </pc:spChg>
      </pc:sldChg>
      <pc:sldChg chg="modSp mod">
        <pc:chgData name="Duncan Ho" userId="cdbbd64b-6b86-4896-aca0-3d41c310760d" providerId="ADAL" clId="{CA3105EA-A8E5-424E-AA06-64C7D8EA5E49}" dt="2023-10-31T18:34:41.668" v="301" actId="403"/>
        <pc:sldMkLst>
          <pc:docMk/>
          <pc:sldMk cId="19857065" sldId="330"/>
        </pc:sldMkLst>
        <pc:spChg chg="mod">
          <ac:chgData name="Duncan Ho" userId="cdbbd64b-6b86-4896-aca0-3d41c310760d" providerId="ADAL" clId="{CA3105EA-A8E5-424E-AA06-64C7D8EA5E49}" dt="2023-10-31T18:34:41.668" v="301" actId="403"/>
          <ac:spMkLst>
            <pc:docMk/>
            <pc:sldMk cId="19857065" sldId="330"/>
            <ac:spMk id="7" creationId="{15C5E739-54DF-9855-18B0-DEE3CB104EDD}"/>
          </ac:spMkLst>
        </pc:spChg>
        <pc:picChg chg="mod">
          <ac:chgData name="Duncan Ho" userId="cdbbd64b-6b86-4896-aca0-3d41c310760d" providerId="ADAL" clId="{CA3105EA-A8E5-424E-AA06-64C7D8EA5E49}" dt="2023-10-31T18:34:28.331" v="299" actId="1076"/>
          <ac:picMkLst>
            <pc:docMk/>
            <pc:sldMk cId="19857065" sldId="330"/>
            <ac:picMk id="6" creationId="{446707F0-C236-A1B7-E089-2883E93F5CDD}"/>
          </ac:picMkLst>
        </pc:picChg>
      </pc:sldChg>
      <pc:sldChg chg="modSp mod">
        <pc:chgData name="Duncan Ho" userId="cdbbd64b-6b86-4896-aca0-3d41c310760d" providerId="ADAL" clId="{CA3105EA-A8E5-424E-AA06-64C7D8EA5E49}" dt="2023-11-07T17:32:07.794" v="431"/>
        <pc:sldMkLst>
          <pc:docMk/>
          <pc:sldMk cId="956703010" sldId="331"/>
        </pc:sldMkLst>
        <pc:spChg chg="mod">
          <ac:chgData name="Duncan Ho" userId="cdbbd64b-6b86-4896-aca0-3d41c310760d" providerId="ADAL" clId="{CA3105EA-A8E5-424E-AA06-64C7D8EA5E49}" dt="2023-11-06T17:14:58.732" v="389" actId="6549"/>
          <ac:spMkLst>
            <pc:docMk/>
            <pc:sldMk cId="956703010" sldId="331"/>
            <ac:spMk id="2" creationId="{9530CD71-5CEE-B387-D769-FD10FD771095}"/>
          </ac:spMkLst>
        </pc:spChg>
        <pc:graphicFrameChg chg="mod">
          <ac:chgData name="Duncan Ho" userId="cdbbd64b-6b86-4896-aca0-3d41c310760d" providerId="ADAL" clId="{CA3105EA-A8E5-424E-AA06-64C7D8EA5E49}" dt="2023-11-07T17:32:07.794" v="431"/>
          <ac:graphicFrameMkLst>
            <pc:docMk/>
            <pc:sldMk cId="956703010" sldId="331"/>
            <ac:graphicFrameMk id="15" creationId="{FE8BC73D-9BB7-C273-904E-66BC1A53B741}"/>
          </ac:graphicFrameMkLst>
        </pc:graphicFrameChg>
      </pc:sldChg>
      <pc:sldChg chg="addSp delSp modSp add del mod">
        <pc:chgData name="Duncan Ho" userId="cdbbd64b-6b86-4896-aca0-3d41c310760d" providerId="ADAL" clId="{CA3105EA-A8E5-424E-AA06-64C7D8EA5E49}" dt="2023-11-06T17:14:13.315" v="370" actId="47"/>
        <pc:sldMkLst>
          <pc:docMk/>
          <pc:sldMk cId="2369112636" sldId="332"/>
        </pc:sldMkLst>
        <pc:spChg chg="del mod">
          <ac:chgData name="Duncan Ho" userId="cdbbd64b-6b86-4896-aca0-3d41c310760d" providerId="ADAL" clId="{CA3105EA-A8E5-424E-AA06-64C7D8EA5E49}" dt="2023-11-03T23:37:45.566" v="327" actId="478"/>
          <ac:spMkLst>
            <pc:docMk/>
            <pc:sldMk cId="2369112636" sldId="332"/>
            <ac:spMk id="2" creationId="{9530CD71-5CEE-B387-D769-FD10FD771095}"/>
          </ac:spMkLst>
        </pc:spChg>
        <pc:spChg chg="del">
          <ac:chgData name="Duncan Ho" userId="cdbbd64b-6b86-4896-aca0-3d41c310760d" providerId="ADAL" clId="{CA3105EA-A8E5-424E-AA06-64C7D8EA5E49}" dt="2023-11-03T23:37:04.986" v="318" actId="478"/>
          <ac:spMkLst>
            <pc:docMk/>
            <pc:sldMk cId="2369112636" sldId="332"/>
            <ac:spMk id="3" creationId="{D2FABEB5-20AC-788C-491C-F71D61ED7836}"/>
          </ac:spMkLst>
        </pc:spChg>
        <pc:spChg chg="add del mod">
          <ac:chgData name="Duncan Ho" userId="cdbbd64b-6b86-4896-aca0-3d41c310760d" providerId="ADAL" clId="{CA3105EA-A8E5-424E-AA06-64C7D8EA5E49}" dt="2023-11-03T23:37:07.336" v="319" actId="478"/>
          <ac:spMkLst>
            <pc:docMk/>
            <pc:sldMk cId="2369112636" sldId="332"/>
            <ac:spMk id="8" creationId="{B6B75D04-296F-CCA5-2342-59D934519CE4}"/>
          </ac:spMkLst>
        </pc:spChg>
        <pc:spChg chg="add mod">
          <ac:chgData name="Duncan Ho" userId="cdbbd64b-6b86-4896-aca0-3d41c310760d" providerId="ADAL" clId="{CA3105EA-A8E5-424E-AA06-64C7D8EA5E49}" dt="2023-11-03T23:39:34.674" v="354" actId="404"/>
          <ac:spMkLst>
            <pc:docMk/>
            <pc:sldMk cId="2369112636" sldId="332"/>
            <ac:spMk id="9" creationId="{00C81836-52A3-8E6E-361F-4B5DFA1BCE6C}"/>
          </ac:spMkLst>
        </pc:spChg>
        <pc:spChg chg="add del mod">
          <ac:chgData name="Duncan Ho" userId="cdbbd64b-6b86-4896-aca0-3d41c310760d" providerId="ADAL" clId="{CA3105EA-A8E5-424E-AA06-64C7D8EA5E49}" dt="2023-11-03T23:37:35.749" v="325" actId="478"/>
          <ac:spMkLst>
            <pc:docMk/>
            <pc:sldMk cId="2369112636" sldId="332"/>
            <ac:spMk id="10" creationId="{E7D12C85-2C4C-1C80-9487-A789E6398FBB}"/>
          </ac:spMkLst>
        </pc:spChg>
        <pc:spChg chg="add mod">
          <ac:chgData name="Duncan Ho" userId="cdbbd64b-6b86-4896-aca0-3d41c310760d" providerId="ADAL" clId="{CA3105EA-A8E5-424E-AA06-64C7D8EA5E49}" dt="2023-11-03T23:39:58.668" v="360" actId="1076"/>
          <ac:spMkLst>
            <pc:docMk/>
            <pc:sldMk cId="2369112636" sldId="332"/>
            <ac:spMk id="11" creationId="{C942ADAB-56E1-B02E-8108-3166DA7BC30B}"/>
          </ac:spMkLst>
        </pc:spChg>
        <pc:spChg chg="add del mod">
          <ac:chgData name="Duncan Ho" userId="cdbbd64b-6b86-4896-aca0-3d41c310760d" providerId="ADAL" clId="{CA3105EA-A8E5-424E-AA06-64C7D8EA5E49}" dt="2023-11-03T23:37:48.231" v="328" actId="478"/>
          <ac:spMkLst>
            <pc:docMk/>
            <pc:sldMk cId="2369112636" sldId="332"/>
            <ac:spMk id="15" creationId="{419B75F8-3098-D090-3A67-274E47F7A547}"/>
          </ac:spMkLst>
        </pc:spChg>
        <pc:spChg chg="add mod">
          <ac:chgData name="Duncan Ho" userId="cdbbd64b-6b86-4896-aca0-3d41c310760d" providerId="ADAL" clId="{CA3105EA-A8E5-424E-AA06-64C7D8EA5E49}" dt="2023-11-03T23:39:43.699" v="356" actId="1076"/>
          <ac:spMkLst>
            <pc:docMk/>
            <pc:sldMk cId="2369112636" sldId="332"/>
            <ac:spMk id="17" creationId="{E4077123-B309-72E7-B67E-F297A5ACA86F}"/>
          </ac:spMkLst>
        </pc:spChg>
        <pc:picChg chg="del">
          <ac:chgData name="Duncan Ho" userId="cdbbd64b-6b86-4896-aca0-3d41c310760d" providerId="ADAL" clId="{CA3105EA-A8E5-424E-AA06-64C7D8EA5E49}" dt="2023-11-03T23:37:08.871" v="320" actId="478"/>
          <ac:picMkLst>
            <pc:docMk/>
            <pc:sldMk cId="2369112636" sldId="332"/>
            <ac:picMk id="6" creationId="{2CC9EC32-84CC-1243-2353-0524EFD74D50}"/>
          </ac:picMkLst>
        </pc:picChg>
        <pc:picChg chg="add mod">
          <ac:chgData name="Duncan Ho" userId="cdbbd64b-6b86-4896-aca0-3d41c310760d" providerId="ADAL" clId="{CA3105EA-A8E5-424E-AA06-64C7D8EA5E49}" dt="2023-11-03T23:40:04.750" v="362" actId="1076"/>
          <ac:picMkLst>
            <pc:docMk/>
            <pc:sldMk cId="2369112636" sldId="332"/>
            <ac:picMk id="12" creationId="{CE7C6A55-399A-AFA8-67EF-F37238FB4619}"/>
          </ac:picMkLst>
        </pc:picChg>
        <pc:picChg chg="add mod">
          <ac:chgData name="Duncan Ho" userId="cdbbd64b-6b86-4896-aca0-3d41c310760d" providerId="ADAL" clId="{CA3105EA-A8E5-424E-AA06-64C7D8EA5E49}" dt="2023-11-03T23:40:08.002" v="369" actId="1036"/>
          <ac:picMkLst>
            <pc:docMk/>
            <pc:sldMk cId="2369112636" sldId="332"/>
            <ac:picMk id="13" creationId="{EADD8E45-8530-7070-AF0F-E79CAC590A7E}"/>
          </ac:picMkLst>
        </pc:picChg>
      </pc:sldChg>
      <pc:sldChg chg="del">
        <pc:chgData name="Duncan Ho" userId="cdbbd64b-6b86-4896-aca0-3d41c310760d" providerId="ADAL" clId="{CA3105EA-A8E5-424E-AA06-64C7D8EA5E49}" dt="2023-10-27T23:28:18.532" v="43" actId="47"/>
        <pc:sldMkLst>
          <pc:docMk/>
          <pc:sldMk cId="2672805717" sldId="332"/>
        </pc:sldMkLst>
      </pc:sldChg>
      <pc:sldMasterChg chg="modSp mod">
        <pc:chgData name="Duncan Ho" userId="cdbbd64b-6b86-4896-aca0-3d41c310760d" providerId="ADAL" clId="{CA3105EA-A8E5-424E-AA06-64C7D8EA5E49}" dt="2023-11-06T21:39:29.129" v="410" actId="20577"/>
        <pc:sldMasterMkLst>
          <pc:docMk/>
          <pc:sldMasterMk cId="0" sldId="2147483648"/>
        </pc:sldMasterMkLst>
        <pc:spChg chg="mod">
          <ac:chgData name="Duncan Ho" userId="cdbbd64b-6b86-4896-aca0-3d41c310760d" providerId="ADAL" clId="{CA3105EA-A8E5-424E-AA06-64C7D8EA5E49}" dt="2023-11-06T21:39:29.129" v="41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Duncan Ho, Qualcomm Incorporated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802.11-23/1885r0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2" y="322656"/>
            <a:ext cx="143731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August 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Visio_Drawing.vsdx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/>
              <a:t>Duncan Ho (Qualcomm), et. al.,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End-to-end QoS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8513689"/>
              </p:ext>
            </p:extLst>
          </p:nvPr>
        </p:nvGraphicFramePr>
        <p:xfrm>
          <a:off x="692150" y="2644775"/>
          <a:ext cx="7918450" cy="303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38348" imgH="3154275" progId="Word.Document.8">
                  <p:embed/>
                </p:oleObj>
              </mc:Choice>
              <mc:Fallback>
                <p:oleObj name="Document" r:id="rId3" imgW="8238348" imgH="315427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2644775"/>
                        <a:ext cx="7918450" cy="30368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56439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ABEB5-20AC-788C-491C-F71D61ED7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77131"/>
            <a:ext cx="7770813" cy="42870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There are several emerging use cases such as XR that requires end-to-end one-way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use cases encompass the case where the two peers are connected through an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Problem statement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compute device may be a legacy/general purpose computer/mobile-phone device that may not be aware of the application QoS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Hence the channel access at the compute device may use Best-Effort AC, which makes the latency worse in presence of other traffic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04BDB-6279-D91F-1CEA-B51A0CD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C96457A-ACD8-BDEA-A9DC-5E3266E3BE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8037" y="4599831"/>
            <a:ext cx="559117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309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73217"/>
          </a:xfrm>
        </p:spPr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ABEB5-20AC-788C-491C-F71D61ED7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27464"/>
            <a:ext cx="7770813" cy="44669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Introduce a new concept of end-to-end QoS with the following 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Device A, which is aware of the application/QoS will setup a QoS with the AP for the peer generic device (Device B)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AP applies the QoS specified by Device-A for DL access for the packets sent by Device A to Device 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AP installs the QoS specified by Device A, onto Device B for the UL access of the IP data flows specified by Device 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AP installs the QoS for the IP flow on Device-B based on the request the AP received from Device-A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04BDB-6279-D91F-1CEA-B51A0CD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CC9EC32-84CC-1243-2353-0524EFD74D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9418" y="4913313"/>
            <a:ext cx="5819775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820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20A04-426C-9978-ECCD-E1865F808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60664"/>
          </a:xfrm>
        </p:spPr>
        <p:txBody>
          <a:bodyPr/>
          <a:lstStyle/>
          <a:p>
            <a:r>
              <a:rPr lang="en-US"/>
              <a:t>End-to-end QoS Setup: Signaling details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B22E50-6BC6-76AE-A73F-50071175D3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75B2A-67B3-0A32-7166-130CD78CCD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46707F0-C236-A1B7-E089-2883E93F5C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91" y="1971301"/>
            <a:ext cx="3577059" cy="2052861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5C5E739-54DF-9855-18B0-DEE3CB104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9426" y="1342238"/>
            <a:ext cx="5685183" cy="505856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AP applies the QoS specified by Device-A for DL access for the packets sent by the Device A to Device 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The above specified QoS will not be applied for other packets destined for Device 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This part does not need to involve Device B at all so it applies even to legacy devices (just a note).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AP installs the QoS specified by Device A, onto Device B for the UL access of the IP data flows specified by Device 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Device B to support AP configured QoS (i.e., AP installing UL packet filter) so Device B will need to be 11be or beyond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Device A will need to prove to the AP that it is receiving UL packets from Device B (as opposed to some random device asking the AP  to set things up in Device B). AP can verify that by checking the UL packets from Device B are indeed destined for Device 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AP installs the QoS for the IP flow on Device-B based on the request the AP received from Device-A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If Device B does not support UL QoS (UL packet filter) installation by the AP (e.g., Device B is pre-11be), the AP can use triggered based UL access to serve Device B to meet the end-to-end QoS</a:t>
            </a:r>
          </a:p>
        </p:txBody>
      </p:sp>
    </p:spTree>
    <p:extLst>
      <p:ext uri="{BB962C8B-B14F-4D97-AF65-F5344CB8AC3E}">
        <p14:creationId xmlns:p14="http://schemas.microsoft.com/office/powerpoint/2010/main" val="19857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061" y="787042"/>
            <a:ext cx="7501854" cy="494071"/>
          </a:xfrm>
        </p:spPr>
        <p:txBody>
          <a:bodyPr/>
          <a:lstStyle/>
          <a:p>
            <a:r>
              <a:rPr lang="en-US" dirty="0"/>
              <a:t>2 Cases: DL Flow and UL Flow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04BDB-6279-D91F-1CEA-B51A0CD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FE8BC73D-9BB7-C273-904E-66BC1A53B7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3341251"/>
              </p:ext>
            </p:extLst>
          </p:nvPr>
        </p:nvGraphicFramePr>
        <p:xfrm>
          <a:off x="882650" y="1512888"/>
          <a:ext cx="6926263" cy="473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8086849" imgH="5524364" progId="Visio.Drawing.15">
                  <p:embed/>
                </p:oleObj>
              </mc:Choice>
              <mc:Fallback>
                <p:oleObj name="Visio" r:id="rId2" imgW="8086849" imgH="5524364" progId="Visio.Drawing.15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FE8BC73D-9BB7-C273-904E-66BC1A53B74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82650" y="1512888"/>
                        <a:ext cx="6926263" cy="4730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6703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5556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ABEB5-20AC-788C-491C-F71D61ED7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94576"/>
            <a:ext cx="7770813" cy="43998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presentation, we presented a mechanism to setup a QoS with the AP for a remote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This enables the AP to deliver the proper e2e QoS for the traffic between a STA </a:t>
            </a:r>
            <a:r>
              <a:rPr lang="en-US" sz="2000"/>
              <a:t>and a </a:t>
            </a:r>
            <a:r>
              <a:rPr lang="en-US" sz="2000" dirty="0"/>
              <a:t>remote STA via the 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04BDB-6279-D91F-1CEA-B51A0CD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</a:p>
        </p:txBody>
      </p:sp>
    </p:spTree>
    <p:extLst>
      <p:ext uri="{BB962C8B-B14F-4D97-AF65-F5344CB8AC3E}">
        <p14:creationId xmlns:p14="http://schemas.microsoft.com/office/powerpoint/2010/main" val="2333705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6100</TotalTime>
  <Words>536</Words>
  <Application>Microsoft Office PowerPoint</Application>
  <PresentationFormat>On-screen Show (4:3)</PresentationFormat>
  <Paragraphs>44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Office Theme</vt:lpstr>
      <vt:lpstr>Document</vt:lpstr>
      <vt:lpstr>Microsoft Visio Drawing</vt:lpstr>
      <vt:lpstr>End-to-end QoS</vt:lpstr>
      <vt:lpstr>Introduction</vt:lpstr>
      <vt:lpstr>Proposal</vt:lpstr>
      <vt:lpstr>End-to-end QoS Setup: Signaling details</vt:lpstr>
      <vt:lpstr>2 Cases: DL Flow and UL Flow</vt:lpstr>
      <vt:lpstr>Conclusion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65</cp:revision>
  <cp:lastPrinted>2023-02-08T06:01:06Z</cp:lastPrinted>
  <dcterms:created xsi:type="dcterms:W3CDTF">2019-06-07T21:10:12Z</dcterms:created>
  <dcterms:modified xsi:type="dcterms:W3CDTF">2023-11-07T17:32:22Z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  <property fmtid="{D5CDD505-2E9C-101B-9397-08002B2CF9AE}" pid="3" name="_NewReviewCycle">
    <vt:lpwstr/>
  </property>
</Properties>
</file>