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76E9BD-71F0-4CA9-810D-02E758F3041C}" v="1" dt="2023-11-17T05:12:00.5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72" d="100"/>
          <a:sy n="72" d="100"/>
        </p:scale>
        <p:origin x="432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B276E9BD-71F0-4CA9-810D-02E758F3041C}"/>
    <pc:docChg chg="custSel modSld modMainMaster">
      <pc:chgData name="Yaghoobi, Hassan" userId="3e33afe7-62c8-4ade-8476-f73fe399f31e" providerId="ADAL" clId="{B276E9BD-71F0-4CA9-810D-02E758F3041C}" dt="2023-11-17T05:14:46.526" v="124" actId="20577"/>
      <pc:docMkLst>
        <pc:docMk/>
      </pc:docMkLst>
      <pc:sldChg chg="modSp mod">
        <pc:chgData name="Yaghoobi, Hassan" userId="3e33afe7-62c8-4ade-8476-f73fe399f31e" providerId="ADAL" clId="{B276E9BD-71F0-4CA9-810D-02E758F3041C}" dt="2023-11-17T05:08:31.781" v="52" actId="20577"/>
        <pc:sldMkLst>
          <pc:docMk/>
          <pc:sldMk cId="0" sldId="331"/>
        </pc:sldMkLst>
        <pc:spChg chg="mod">
          <ac:chgData name="Yaghoobi, Hassan" userId="3e33afe7-62c8-4ade-8476-f73fe399f31e" providerId="ADAL" clId="{B276E9BD-71F0-4CA9-810D-02E758F3041C}" dt="2023-11-17T05:07:07.928" v="23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B276E9BD-71F0-4CA9-810D-02E758F3041C}" dt="2023-11-17T05:07:01.161" v="11" actId="20577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B276E9BD-71F0-4CA9-810D-02E758F3041C}" dt="2023-11-17T05:08:31.781" v="52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Yaghoobi, Hassan" userId="3e33afe7-62c8-4ade-8476-f73fe399f31e" providerId="ADAL" clId="{B276E9BD-71F0-4CA9-810D-02E758F3041C}" dt="2023-11-17T05:14:46.526" v="124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B276E9BD-71F0-4CA9-810D-02E758F3041C}" dt="2023-11-17T05:08:05.499" v="43" actId="313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B276E9BD-71F0-4CA9-810D-02E758F3041C}" dt="2023-11-17T05:14:46.526" v="124" actId="20577"/>
          <ac:spMkLst>
            <pc:docMk/>
            <pc:sldMk cId="3212094184" sldId="387"/>
            <ac:spMk id="6147" creationId="{00000000-0000-0000-0000-000000000000}"/>
          </ac:spMkLst>
        </pc:spChg>
      </pc:sldChg>
      <pc:sldMasterChg chg="modSp mod modSldLayout">
        <pc:chgData name="Yaghoobi, Hassan" userId="3e33afe7-62c8-4ade-8476-f73fe399f31e" providerId="ADAL" clId="{B276E9BD-71F0-4CA9-810D-02E758F3041C}" dt="2023-11-17T05:08:06.878" v="44" actId="313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B276E9BD-71F0-4CA9-810D-02E758F3041C}" dt="2023-11-17T05:08:06.878" v="44" actId="313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ghoobi, Hassan" userId="3e33afe7-62c8-4ade-8476-f73fe399f31e" providerId="ADAL" clId="{B276E9BD-71F0-4CA9-810D-02E758F3041C}" dt="2023-11-17T05:07:30.120" v="31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ghoobi, Hassan" userId="3e33afe7-62c8-4ade-8476-f73fe399f31e" providerId="ADAL" clId="{B276E9BD-71F0-4CA9-810D-02E758F3041C}" dt="2023-11-17T05:07:56.056" v="32" actId="313"/>
          <pc:sldLayoutMkLst>
            <pc:docMk/>
            <pc:sldMasterMk cId="0" sldId="2147483648"/>
            <pc:sldLayoutMk cId="649874956" sldId="2147483825"/>
          </pc:sldLayoutMkLst>
          <pc:spChg chg="mod">
            <ac:chgData name="Yaghoobi, Hassan" userId="3e33afe7-62c8-4ade-8476-f73fe399f31e" providerId="ADAL" clId="{B276E9BD-71F0-4CA9-810D-02E758F3041C}" dt="2023-11-17T05:07:56.056" v="32" actId="313"/>
            <ac:spMkLst>
              <pc:docMk/>
              <pc:sldMasterMk cId="0" sldId="2147483648"/>
              <pc:sldLayoutMk cId="649874956" sldId="2147483825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7:56.903" v="33" actId="313"/>
          <pc:sldLayoutMkLst>
            <pc:docMk/>
            <pc:sldMasterMk cId="0" sldId="2147483648"/>
            <pc:sldLayoutMk cId="2422081296" sldId="2147483826"/>
          </pc:sldLayoutMkLst>
          <pc:spChg chg="mod">
            <ac:chgData name="Yaghoobi, Hassan" userId="3e33afe7-62c8-4ade-8476-f73fe399f31e" providerId="ADAL" clId="{B276E9BD-71F0-4CA9-810D-02E758F3041C}" dt="2023-11-17T05:07:56.903" v="33" actId="313"/>
            <ac:spMkLst>
              <pc:docMk/>
              <pc:sldMasterMk cId="0" sldId="2147483648"/>
              <pc:sldLayoutMk cId="2422081296" sldId="2147483826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7:57.640" v="34" actId="313"/>
          <pc:sldLayoutMkLst>
            <pc:docMk/>
            <pc:sldMasterMk cId="0" sldId="2147483648"/>
            <pc:sldLayoutMk cId="728063048" sldId="2147483827"/>
          </pc:sldLayoutMkLst>
          <pc:spChg chg="mod">
            <ac:chgData name="Yaghoobi, Hassan" userId="3e33afe7-62c8-4ade-8476-f73fe399f31e" providerId="ADAL" clId="{B276E9BD-71F0-4CA9-810D-02E758F3041C}" dt="2023-11-17T05:07:57.640" v="34" actId="313"/>
            <ac:spMkLst>
              <pc:docMk/>
              <pc:sldMasterMk cId="0" sldId="2147483648"/>
              <pc:sldLayoutMk cId="728063048" sldId="2147483827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7:58.410" v="35" actId="313"/>
          <pc:sldLayoutMkLst>
            <pc:docMk/>
            <pc:sldMasterMk cId="0" sldId="2147483648"/>
            <pc:sldLayoutMk cId="523436965" sldId="2147483828"/>
          </pc:sldLayoutMkLst>
          <pc:spChg chg="mod">
            <ac:chgData name="Yaghoobi, Hassan" userId="3e33afe7-62c8-4ade-8476-f73fe399f31e" providerId="ADAL" clId="{B276E9BD-71F0-4CA9-810D-02E758F3041C}" dt="2023-11-17T05:07:58.410" v="35" actId="313"/>
            <ac:spMkLst>
              <pc:docMk/>
              <pc:sldMasterMk cId="0" sldId="2147483648"/>
              <pc:sldLayoutMk cId="523436965" sldId="2147483828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7:59.222" v="36" actId="313"/>
          <pc:sldLayoutMkLst>
            <pc:docMk/>
            <pc:sldMasterMk cId="0" sldId="2147483648"/>
            <pc:sldLayoutMk cId="2440941007" sldId="2147483829"/>
          </pc:sldLayoutMkLst>
          <pc:spChg chg="mod">
            <ac:chgData name="Yaghoobi, Hassan" userId="3e33afe7-62c8-4ade-8476-f73fe399f31e" providerId="ADAL" clId="{B276E9BD-71F0-4CA9-810D-02E758F3041C}" dt="2023-11-17T05:07:59.222" v="36" actId="313"/>
            <ac:spMkLst>
              <pc:docMk/>
              <pc:sldMasterMk cId="0" sldId="2147483648"/>
              <pc:sldLayoutMk cId="2440941007" sldId="2147483829"/>
              <ac:spMk id="7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7:59.975" v="37" actId="313"/>
          <pc:sldLayoutMkLst>
            <pc:docMk/>
            <pc:sldMasterMk cId="0" sldId="2147483648"/>
            <pc:sldLayoutMk cId="2717181760" sldId="2147483830"/>
          </pc:sldLayoutMkLst>
          <pc:spChg chg="mod">
            <ac:chgData name="Yaghoobi, Hassan" userId="3e33afe7-62c8-4ade-8476-f73fe399f31e" providerId="ADAL" clId="{B276E9BD-71F0-4CA9-810D-02E758F3041C}" dt="2023-11-17T05:07:59.975" v="37" actId="313"/>
            <ac:spMkLst>
              <pc:docMk/>
              <pc:sldMasterMk cId="0" sldId="2147483648"/>
              <pc:sldLayoutMk cId="2717181760" sldId="2147483830"/>
              <ac:spMk id="3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8:00.714" v="38" actId="313"/>
          <pc:sldLayoutMkLst>
            <pc:docMk/>
            <pc:sldMasterMk cId="0" sldId="2147483648"/>
            <pc:sldLayoutMk cId="2852028271" sldId="2147483831"/>
          </pc:sldLayoutMkLst>
          <pc:spChg chg="mod">
            <ac:chgData name="Yaghoobi, Hassan" userId="3e33afe7-62c8-4ade-8476-f73fe399f31e" providerId="ADAL" clId="{B276E9BD-71F0-4CA9-810D-02E758F3041C}" dt="2023-11-17T05:08:00.714" v="38" actId="313"/>
            <ac:spMkLst>
              <pc:docMk/>
              <pc:sldMasterMk cId="0" sldId="2147483648"/>
              <pc:sldLayoutMk cId="2852028271" sldId="2147483831"/>
              <ac:spMk id="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8:01.566" v="39" actId="313"/>
          <pc:sldLayoutMkLst>
            <pc:docMk/>
            <pc:sldMasterMk cId="0" sldId="2147483648"/>
            <pc:sldLayoutMk cId="3048932296" sldId="2147483832"/>
          </pc:sldLayoutMkLst>
          <pc:spChg chg="mod">
            <ac:chgData name="Yaghoobi, Hassan" userId="3e33afe7-62c8-4ade-8476-f73fe399f31e" providerId="ADAL" clId="{B276E9BD-71F0-4CA9-810D-02E758F3041C}" dt="2023-11-17T05:08:01.566" v="39" actId="313"/>
            <ac:spMkLst>
              <pc:docMk/>
              <pc:sldMasterMk cId="0" sldId="2147483648"/>
              <pc:sldLayoutMk cId="3048932296" sldId="2147483832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8:02.939" v="40" actId="313"/>
          <pc:sldLayoutMkLst>
            <pc:docMk/>
            <pc:sldMasterMk cId="0" sldId="2147483648"/>
            <pc:sldLayoutMk cId="3549686537" sldId="2147483833"/>
          </pc:sldLayoutMkLst>
          <pc:spChg chg="mod">
            <ac:chgData name="Yaghoobi, Hassan" userId="3e33afe7-62c8-4ade-8476-f73fe399f31e" providerId="ADAL" clId="{B276E9BD-71F0-4CA9-810D-02E758F3041C}" dt="2023-11-17T05:08:02.939" v="40" actId="313"/>
            <ac:spMkLst>
              <pc:docMk/>
              <pc:sldMasterMk cId="0" sldId="2147483648"/>
              <pc:sldLayoutMk cId="3549686537" sldId="2147483833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8:03.667" v="41" actId="313"/>
          <pc:sldLayoutMkLst>
            <pc:docMk/>
            <pc:sldMasterMk cId="0" sldId="2147483648"/>
            <pc:sldLayoutMk cId="1389208144" sldId="2147483834"/>
          </pc:sldLayoutMkLst>
          <pc:spChg chg="mod">
            <ac:chgData name="Yaghoobi, Hassan" userId="3e33afe7-62c8-4ade-8476-f73fe399f31e" providerId="ADAL" clId="{B276E9BD-71F0-4CA9-810D-02E758F3041C}" dt="2023-11-17T05:08:03.667" v="41" actId="313"/>
            <ac:spMkLst>
              <pc:docMk/>
              <pc:sldMasterMk cId="0" sldId="2147483648"/>
              <pc:sldLayoutMk cId="1389208144" sldId="2147483834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276E9BD-71F0-4CA9-810D-02E758F3041C}" dt="2023-11-17T05:08:04.437" v="42" actId="313"/>
          <pc:sldLayoutMkLst>
            <pc:docMk/>
            <pc:sldMasterMk cId="0" sldId="2147483648"/>
            <pc:sldLayoutMk cId="2906671332" sldId="2147483835"/>
          </pc:sldLayoutMkLst>
          <pc:spChg chg="mod">
            <ac:chgData name="Yaghoobi, Hassan" userId="3e33afe7-62c8-4ade-8476-f73fe399f31e" providerId="ADAL" clId="{B276E9BD-71F0-4CA9-810D-02E758F3041C}" dt="2023-11-17T05:08:04.437" v="42" actId="313"/>
            <ac:spMkLst>
              <pc:docMk/>
              <pc:sldMasterMk cId="0" sldId="2147483648"/>
              <pc:sldLayoutMk cId="2906671332" sldId="2147483835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802.11-23/1766r0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29217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vents/eventdetails.asp?eventid=21239" TargetMode="External"/><Relationship Id="rId2" Type="http://schemas.openxmlformats.org/officeDocument/2006/relationships/hyperlink" Target="https://www.itu.int/md/meetingdoc.asp?lang=en&amp;parent=R19-WP5A-C-083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events/eventdetails.asp?eventid=200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November</a:t>
            </a:r>
            <a:r>
              <a:rPr lang="en-US" dirty="0"/>
              <a:t> 2023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2023-11-16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1424" y="220054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6879C326-1D95-4E8B-8E79-546079A50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828124"/>
              </p:ext>
            </p:extLst>
          </p:nvPr>
        </p:nvGraphicFramePr>
        <p:xfrm>
          <a:off x="868679" y="2785248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6879C326-1D95-4E8B-8E79-546079A502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79" y="2785248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202704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31576" y="775737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11/16/2023 16:00 HST (9PM ET)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0" dirty="0"/>
              <a:t>Contributions: </a:t>
            </a:r>
            <a:r>
              <a:rPr lang="en-US" sz="1800" b="0" dirty="0">
                <a:latin typeface="+mj-lt"/>
              </a:rPr>
              <a:t>No Contributions</a:t>
            </a:r>
            <a:endParaRPr lang="en-US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Updates from ITU-R WP5A:</a:t>
            </a:r>
            <a:endParaRPr lang="en-US" sz="1600" dirty="0">
              <a:effectLst/>
            </a:endParaRP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Review of contributions to and output documents of Twentieth meeting of Working Party 5A (Geneva, Switzerland, 13-22 September 2023)</a:t>
            </a:r>
          </a:p>
          <a:p>
            <a:pPr marL="857250" lvl="1" indent="-457200">
              <a:spcBef>
                <a:spcPts val="200"/>
              </a:spcBef>
              <a:defRPr/>
            </a:pPr>
            <a:r>
              <a:rPr lang="en-US" b="1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2"/>
              </a:rPr>
              <a:t>[ 837 ]</a:t>
            </a:r>
            <a:r>
              <a:rPr lang="en-US" b="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  <a:r>
              <a:rPr lang="en-US" b="0" kern="120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Report on the thirtieth meeting of Working Party 5A (Geneva, 13 - 22 September 2023)    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+Ann.1-10 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Call for contributions:</a:t>
            </a:r>
          </a:p>
          <a:p>
            <a:pPr marL="742950" lvl="3" indent="-28575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>
                <a:latin typeface="+mj-lt"/>
              </a:rPr>
              <a:t>Latest M.1450, M.1801 working drafts and</a:t>
            </a:r>
          </a:p>
          <a:p>
            <a:pPr marL="742950" lvl="3" indent="-28575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>
                <a:latin typeface="+mj-lt"/>
              </a:rPr>
              <a:t>other subjects based on the output of  WP5A September 2023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Steps:</a:t>
            </a:r>
            <a:endParaRPr lang="en-US" dirty="0">
              <a:effectLst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Development of ITU AHG recommended contributions to 802.11 and 802.18 for further processing and submission to WP5A 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May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2024 session.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Working Party 5A Next Meeting Dates </a:t>
            </a:r>
            <a:r>
              <a:rPr lang="en-US" sz="18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2024-05-13 - Thursday 2024-05-23</a:t>
            </a:r>
            <a:r>
              <a:rPr lang="en-US" sz="1800" dirty="0">
                <a:solidFill>
                  <a:srgbClr val="0000CC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0000CC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GB" sz="1800" u="sng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pt-B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Next AHG Meeting: </a:t>
            </a:r>
            <a:r>
              <a:rPr lang="en-US" sz="1800" dirty="0"/>
              <a:t>January 14-19, IEEE 802 Interim </a:t>
            </a:r>
          </a:p>
          <a:p>
            <a:r>
              <a:rPr lang="pt-BR" altLang="en-US" sz="2000" b="0"/>
              <a:t>Meeting </a:t>
            </a:r>
            <a:r>
              <a:rPr lang="pt-BR" altLang="en-US" sz="2000" b="0" dirty="0"/>
              <a:t>Minutes</a:t>
            </a:r>
            <a:r>
              <a:rPr lang="pt-BR" altLang="en-US" sz="2000" b="0"/>
              <a:t>: 11-23-1767</a:t>
            </a:r>
            <a:endParaRPr lang="pt-BR" alt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35960" y="6584032"/>
            <a:ext cx="1296144" cy="760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17264</TotalTime>
  <Words>192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November 2023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Yaghoobi, Hassan</cp:lastModifiedBy>
  <cp:revision>842</cp:revision>
  <cp:lastPrinted>1998-02-10T13:28:06Z</cp:lastPrinted>
  <dcterms:created xsi:type="dcterms:W3CDTF">2004-12-02T14:01:45Z</dcterms:created>
  <dcterms:modified xsi:type="dcterms:W3CDTF">2023-11-17T05:14:56Z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