
<file path=[Content_Types].xml><?xml version="1.0" encoding="utf-8"?>
<Types xmlns="http://schemas.openxmlformats.org/package/2006/content-types">
  <Default Extension="doc" ContentType="application/msword"/>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4"/>
  </p:notesMasterIdLst>
  <p:handoutMasterIdLst>
    <p:handoutMasterId r:id="rId25"/>
  </p:handoutMasterIdLst>
  <p:sldIdLst>
    <p:sldId id="256" r:id="rId5"/>
    <p:sldId id="257" r:id="rId6"/>
    <p:sldId id="265" r:id="rId7"/>
    <p:sldId id="368" r:id="rId8"/>
    <p:sldId id="268" r:id="rId9"/>
    <p:sldId id="280" r:id="rId10"/>
    <p:sldId id="2366" r:id="rId11"/>
    <p:sldId id="266" r:id="rId12"/>
    <p:sldId id="370" r:id="rId13"/>
    <p:sldId id="261" r:id="rId14"/>
    <p:sldId id="2382" r:id="rId15"/>
    <p:sldId id="2384" r:id="rId16"/>
    <p:sldId id="2386" r:id="rId17"/>
    <p:sldId id="2371" r:id="rId18"/>
    <p:sldId id="2385" r:id="rId19"/>
    <p:sldId id="369" r:id="rId20"/>
    <p:sldId id="2368" r:id="rId21"/>
    <p:sldId id="365" r:id="rId22"/>
    <p:sldId id="375"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D3C68D-0286-4BD2-B6F3-75B905D79F84}" v="59" dt="2023-11-16T18:11:07.0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p:scale>
          <a:sx n="81" d="100"/>
          <a:sy n="81" d="100"/>
        </p:scale>
        <p:origin x="88" y="-12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47" d="100"/>
          <a:sy n="47" d="100"/>
        </p:scale>
        <p:origin x="2772" y="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17D3C68D-0286-4BD2-B6F3-75B905D79F84}"/>
    <pc:docChg chg="undo custSel addSld delSld modSld modMainMaster">
      <pc:chgData name="Yaghoobi, Hassan" userId="3e33afe7-62c8-4ade-8476-f73fe399f31e" providerId="ADAL" clId="{17D3C68D-0286-4BD2-B6F3-75B905D79F84}" dt="2023-11-16T18:44:46.956" v="1278" actId="12"/>
      <pc:docMkLst>
        <pc:docMk/>
      </pc:docMkLst>
      <pc:sldChg chg="modSp mod">
        <pc:chgData name="Yaghoobi, Hassan" userId="3e33afe7-62c8-4ade-8476-f73fe399f31e" providerId="ADAL" clId="{17D3C68D-0286-4BD2-B6F3-75B905D79F84}" dt="2023-11-15T18:52:04.839" v="58"/>
        <pc:sldMkLst>
          <pc:docMk/>
          <pc:sldMk cId="0" sldId="256"/>
        </pc:sldMkLst>
        <pc:spChg chg="mod">
          <ac:chgData name="Yaghoobi, Hassan" userId="3e33afe7-62c8-4ade-8476-f73fe399f31e" providerId="ADAL" clId="{17D3C68D-0286-4BD2-B6F3-75B905D79F84}" dt="2023-11-15T18:50:15.599" v="11" actId="20577"/>
          <ac:spMkLst>
            <pc:docMk/>
            <pc:sldMk cId="0" sldId="256"/>
            <ac:spMk id="6" creationId="{00000000-0000-0000-0000-000000000000}"/>
          </ac:spMkLst>
        </pc:spChg>
        <pc:spChg chg="mod">
          <ac:chgData name="Yaghoobi, Hassan" userId="3e33afe7-62c8-4ade-8476-f73fe399f31e" providerId="ADAL" clId="{17D3C68D-0286-4BD2-B6F3-75B905D79F84}" dt="2023-11-15T18:51:57.070" v="57" actId="20577"/>
          <ac:spMkLst>
            <pc:docMk/>
            <pc:sldMk cId="0" sldId="256"/>
            <ac:spMk id="3074" creationId="{00000000-0000-0000-0000-000000000000}"/>
          </ac:spMkLst>
        </pc:spChg>
        <pc:graphicFrameChg chg="mod">
          <ac:chgData name="Yaghoobi, Hassan" userId="3e33afe7-62c8-4ade-8476-f73fe399f31e" providerId="ADAL" clId="{17D3C68D-0286-4BD2-B6F3-75B905D79F84}" dt="2023-11-15T18:52:04.839" v="58"/>
          <ac:graphicFrameMkLst>
            <pc:docMk/>
            <pc:sldMk cId="0" sldId="256"/>
            <ac:graphicFrameMk id="9" creationId="{00000000-0000-0000-0000-000000000000}"/>
          </ac:graphicFrameMkLst>
        </pc:graphicFrameChg>
      </pc:sldChg>
      <pc:sldChg chg="modSp mod">
        <pc:chgData name="Yaghoobi, Hassan" userId="3e33afe7-62c8-4ade-8476-f73fe399f31e" providerId="ADAL" clId="{17D3C68D-0286-4BD2-B6F3-75B905D79F84}" dt="2023-11-15T18:52:29.286" v="60" actId="20577"/>
        <pc:sldMkLst>
          <pc:docMk/>
          <pc:sldMk cId="0" sldId="257"/>
        </pc:sldMkLst>
        <pc:spChg chg="mod">
          <ac:chgData name="Yaghoobi, Hassan" userId="3e33afe7-62c8-4ade-8476-f73fe399f31e" providerId="ADAL" clId="{17D3C68D-0286-4BD2-B6F3-75B905D79F84}" dt="2023-11-15T18:51:09.266" v="32" actId="313"/>
          <ac:spMkLst>
            <pc:docMk/>
            <pc:sldMk cId="0" sldId="257"/>
            <ac:spMk id="4" creationId="{00000000-0000-0000-0000-000000000000}"/>
          </ac:spMkLst>
        </pc:spChg>
        <pc:spChg chg="mod">
          <ac:chgData name="Yaghoobi, Hassan" userId="3e33afe7-62c8-4ade-8476-f73fe399f31e" providerId="ADAL" clId="{17D3C68D-0286-4BD2-B6F3-75B905D79F84}" dt="2023-11-15T18:52:29.286" v="60" actId="20577"/>
          <ac:spMkLst>
            <pc:docMk/>
            <pc:sldMk cId="0" sldId="257"/>
            <ac:spMk id="4098" creationId="{00000000-0000-0000-0000-000000000000}"/>
          </ac:spMkLst>
        </pc:spChg>
      </pc:sldChg>
      <pc:sldChg chg="modSp mod">
        <pc:chgData name="Yaghoobi, Hassan" userId="3e33afe7-62c8-4ade-8476-f73fe399f31e" providerId="ADAL" clId="{17D3C68D-0286-4BD2-B6F3-75B905D79F84}" dt="2023-11-15T18:51:24.481" v="41" actId="313"/>
        <pc:sldMkLst>
          <pc:docMk/>
          <pc:sldMk cId="0" sldId="261"/>
        </pc:sldMkLst>
        <pc:spChg chg="mod">
          <ac:chgData name="Yaghoobi, Hassan" userId="3e33afe7-62c8-4ade-8476-f73fe399f31e" providerId="ADAL" clId="{17D3C68D-0286-4BD2-B6F3-75B905D79F84}" dt="2023-11-15T18:51:24.481" v="41" actId="313"/>
          <ac:spMkLst>
            <pc:docMk/>
            <pc:sldMk cId="0" sldId="261"/>
            <ac:spMk id="7" creationId="{00000000-0000-0000-0000-000000000000}"/>
          </ac:spMkLst>
        </pc:spChg>
      </pc:sldChg>
      <pc:sldChg chg="modSp mod">
        <pc:chgData name="Yaghoobi, Hassan" userId="3e33afe7-62c8-4ade-8476-f73fe399f31e" providerId="ADAL" clId="{17D3C68D-0286-4BD2-B6F3-75B905D79F84}" dt="2023-11-15T18:51:10.179" v="33" actId="313"/>
        <pc:sldMkLst>
          <pc:docMk/>
          <pc:sldMk cId="3512326192" sldId="265"/>
        </pc:sldMkLst>
        <pc:spChg chg="mod">
          <ac:chgData name="Yaghoobi, Hassan" userId="3e33afe7-62c8-4ade-8476-f73fe399f31e" providerId="ADAL" clId="{17D3C68D-0286-4BD2-B6F3-75B905D79F84}" dt="2023-11-15T18:51:10.179" v="33" actId="313"/>
          <ac:spMkLst>
            <pc:docMk/>
            <pc:sldMk cId="3512326192" sldId="265"/>
            <ac:spMk id="2" creationId="{00000000-0000-0000-0000-000000000000}"/>
          </ac:spMkLst>
        </pc:spChg>
      </pc:sldChg>
      <pc:sldChg chg="modSp mod">
        <pc:chgData name="Yaghoobi, Hassan" userId="3e33afe7-62c8-4ade-8476-f73fe399f31e" providerId="ADAL" clId="{17D3C68D-0286-4BD2-B6F3-75B905D79F84}" dt="2023-11-15T18:56:27.712" v="91"/>
        <pc:sldMkLst>
          <pc:docMk/>
          <pc:sldMk cId="2555810336" sldId="266"/>
        </pc:sldMkLst>
        <pc:spChg chg="mod">
          <ac:chgData name="Yaghoobi, Hassan" userId="3e33afe7-62c8-4ade-8476-f73fe399f31e" providerId="ADAL" clId="{17D3C68D-0286-4BD2-B6F3-75B905D79F84}" dt="2023-11-15T18:51:22.774" v="39" actId="313"/>
          <ac:spMkLst>
            <pc:docMk/>
            <pc:sldMk cId="2555810336" sldId="266"/>
            <ac:spMk id="2" creationId="{00000000-0000-0000-0000-000000000000}"/>
          </ac:spMkLst>
        </pc:spChg>
        <pc:spChg chg="mod">
          <ac:chgData name="Yaghoobi, Hassan" userId="3e33afe7-62c8-4ade-8476-f73fe399f31e" providerId="ADAL" clId="{17D3C68D-0286-4BD2-B6F3-75B905D79F84}" dt="2023-11-15T18:56:27.712" v="91"/>
          <ac:spMkLst>
            <pc:docMk/>
            <pc:sldMk cId="2555810336" sldId="266"/>
            <ac:spMk id="20483" creationId="{00000000-0000-0000-0000-000000000000}"/>
          </ac:spMkLst>
        </pc:spChg>
      </pc:sldChg>
      <pc:sldChg chg="modSp mod">
        <pc:chgData name="Yaghoobi, Hassan" userId="3e33afe7-62c8-4ade-8476-f73fe399f31e" providerId="ADAL" clId="{17D3C68D-0286-4BD2-B6F3-75B905D79F84}" dt="2023-11-15T18:51:11.546" v="35" actId="313"/>
        <pc:sldMkLst>
          <pc:docMk/>
          <pc:sldMk cId="1268977485" sldId="268"/>
        </pc:sldMkLst>
        <pc:spChg chg="mod">
          <ac:chgData name="Yaghoobi, Hassan" userId="3e33afe7-62c8-4ade-8476-f73fe399f31e" providerId="ADAL" clId="{17D3C68D-0286-4BD2-B6F3-75B905D79F84}" dt="2023-11-15T18:51:11.546" v="35" actId="313"/>
          <ac:spMkLst>
            <pc:docMk/>
            <pc:sldMk cId="1268977485" sldId="268"/>
            <ac:spMk id="2" creationId="{00000000-0000-0000-0000-000000000000}"/>
          </ac:spMkLst>
        </pc:spChg>
      </pc:sldChg>
      <pc:sldChg chg="modSp mod">
        <pc:chgData name="Yaghoobi, Hassan" userId="3e33afe7-62c8-4ade-8476-f73fe399f31e" providerId="ADAL" clId="{17D3C68D-0286-4BD2-B6F3-75B905D79F84}" dt="2023-11-15T18:51:12.194" v="36" actId="313"/>
        <pc:sldMkLst>
          <pc:docMk/>
          <pc:sldMk cId="1943740662" sldId="280"/>
        </pc:sldMkLst>
        <pc:spChg chg="mod">
          <ac:chgData name="Yaghoobi, Hassan" userId="3e33afe7-62c8-4ade-8476-f73fe399f31e" providerId="ADAL" clId="{17D3C68D-0286-4BD2-B6F3-75B905D79F84}" dt="2023-11-15T18:51:12.194" v="36" actId="313"/>
          <ac:spMkLst>
            <pc:docMk/>
            <pc:sldMk cId="1943740662" sldId="280"/>
            <ac:spMk id="5" creationId="{00000000-0000-0000-0000-000000000000}"/>
          </ac:spMkLst>
        </pc:spChg>
      </pc:sldChg>
      <pc:sldChg chg="modSp mod">
        <pc:chgData name="Yaghoobi, Hassan" userId="3e33afe7-62c8-4ade-8476-f73fe399f31e" providerId="ADAL" clId="{17D3C68D-0286-4BD2-B6F3-75B905D79F84}" dt="2023-11-16T18:44:46.956" v="1278" actId="12"/>
        <pc:sldMkLst>
          <pc:docMk/>
          <pc:sldMk cId="38427134" sldId="365"/>
        </pc:sldMkLst>
        <pc:spChg chg="mod">
          <ac:chgData name="Yaghoobi, Hassan" userId="3e33afe7-62c8-4ade-8476-f73fe399f31e" providerId="ADAL" clId="{17D3C68D-0286-4BD2-B6F3-75B905D79F84}" dt="2023-11-16T18:44:46.956" v="1278" actId="12"/>
          <ac:spMkLst>
            <pc:docMk/>
            <pc:sldMk cId="38427134" sldId="365"/>
            <ac:spMk id="2" creationId="{00000000-0000-0000-0000-000000000000}"/>
          </ac:spMkLst>
        </pc:spChg>
        <pc:spChg chg="mod">
          <ac:chgData name="Yaghoobi, Hassan" userId="3e33afe7-62c8-4ade-8476-f73fe399f31e" providerId="ADAL" clId="{17D3C68D-0286-4BD2-B6F3-75B905D79F84}" dt="2023-11-15T18:51:30.417" v="49" actId="313"/>
          <ac:spMkLst>
            <pc:docMk/>
            <pc:sldMk cId="38427134" sldId="365"/>
            <ac:spMk id="4" creationId="{00000000-0000-0000-0000-000000000000}"/>
          </ac:spMkLst>
        </pc:spChg>
        <pc:spChg chg="mod">
          <ac:chgData name="Yaghoobi, Hassan" userId="3e33afe7-62c8-4ade-8476-f73fe399f31e" providerId="ADAL" clId="{17D3C68D-0286-4BD2-B6F3-75B905D79F84}" dt="2023-11-16T07:29:13.611" v="305" actId="1076"/>
          <ac:spMkLst>
            <pc:docMk/>
            <pc:sldMk cId="38427134" sldId="365"/>
            <ac:spMk id="11265" creationId="{00000000-0000-0000-0000-000000000000}"/>
          </ac:spMkLst>
        </pc:spChg>
      </pc:sldChg>
      <pc:sldChg chg="modSp mod">
        <pc:chgData name="Yaghoobi, Hassan" userId="3e33afe7-62c8-4ade-8476-f73fe399f31e" providerId="ADAL" clId="{17D3C68D-0286-4BD2-B6F3-75B905D79F84}" dt="2023-11-15T18:51:10.886" v="34" actId="313"/>
        <pc:sldMkLst>
          <pc:docMk/>
          <pc:sldMk cId="18803189" sldId="368"/>
        </pc:sldMkLst>
        <pc:spChg chg="mod">
          <ac:chgData name="Yaghoobi, Hassan" userId="3e33afe7-62c8-4ade-8476-f73fe399f31e" providerId="ADAL" clId="{17D3C68D-0286-4BD2-B6F3-75B905D79F84}" dt="2023-11-15T18:51:10.886" v="34" actId="313"/>
          <ac:spMkLst>
            <pc:docMk/>
            <pc:sldMk cId="18803189" sldId="368"/>
            <ac:spMk id="3" creationId="{4DEDC840-3D08-462E-8EE4-982DE5C72FFD}"/>
          </ac:spMkLst>
        </pc:spChg>
      </pc:sldChg>
      <pc:sldChg chg="modSp mod">
        <pc:chgData name="Yaghoobi, Hassan" userId="3e33afe7-62c8-4ade-8476-f73fe399f31e" providerId="ADAL" clId="{17D3C68D-0286-4BD2-B6F3-75B905D79F84}" dt="2023-11-15T18:51:29.200" v="47" actId="313"/>
        <pc:sldMkLst>
          <pc:docMk/>
          <pc:sldMk cId="81732721" sldId="369"/>
        </pc:sldMkLst>
        <pc:spChg chg="mod">
          <ac:chgData name="Yaghoobi, Hassan" userId="3e33afe7-62c8-4ade-8476-f73fe399f31e" providerId="ADAL" clId="{17D3C68D-0286-4BD2-B6F3-75B905D79F84}" dt="2023-11-15T18:51:29.200" v="47" actId="313"/>
          <ac:spMkLst>
            <pc:docMk/>
            <pc:sldMk cId="81732721" sldId="369"/>
            <ac:spMk id="4" creationId="{00000000-0000-0000-0000-000000000000}"/>
          </ac:spMkLst>
        </pc:spChg>
      </pc:sldChg>
      <pc:sldChg chg="addSp delSp modSp mod">
        <pc:chgData name="Yaghoobi, Hassan" userId="3e33afe7-62c8-4ade-8476-f73fe399f31e" providerId="ADAL" clId="{17D3C68D-0286-4BD2-B6F3-75B905D79F84}" dt="2023-11-15T18:58:07.616" v="110" actId="207"/>
        <pc:sldMkLst>
          <pc:docMk/>
          <pc:sldMk cId="3880020426" sldId="370"/>
        </pc:sldMkLst>
        <pc:spChg chg="mod">
          <ac:chgData name="Yaghoobi, Hassan" userId="3e33afe7-62c8-4ade-8476-f73fe399f31e" providerId="ADAL" clId="{17D3C68D-0286-4BD2-B6F3-75B905D79F84}" dt="2023-11-15T18:51:23.716" v="40" actId="313"/>
          <ac:spMkLst>
            <pc:docMk/>
            <pc:sldMk cId="3880020426" sldId="370"/>
            <ac:spMk id="2" creationId="{00000000-0000-0000-0000-000000000000}"/>
          </ac:spMkLst>
        </pc:spChg>
        <pc:spChg chg="mod">
          <ac:chgData name="Yaghoobi, Hassan" userId="3e33afe7-62c8-4ade-8476-f73fe399f31e" providerId="ADAL" clId="{17D3C68D-0286-4BD2-B6F3-75B905D79F84}" dt="2023-11-15T18:58:07.616" v="110" actId="207"/>
          <ac:spMkLst>
            <pc:docMk/>
            <pc:sldMk cId="3880020426" sldId="370"/>
            <ac:spMk id="18435" creationId="{00000000-0000-0000-0000-000000000000}"/>
          </ac:spMkLst>
        </pc:spChg>
        <pc:graphicFrameChg chg="add del mod">
          <ac:chgData name="Yaghoobi, Hassan" userId="3e33afe7-62c8-4ade-8476-f73fe399f31e" providerId="ADAL" clId="{17D3C68D-0286-4BD2-B6F3-75B905D79F84}" dt="2023-11-15T18:57:25.305" v="103"/>
          <ac:graphicFrameMkLst>
            <pc:docMk/>
            <pc:sldMk cId="3880020426" sldId="370"/>
            <ac:graphicFrameMk id="5" creationId="{535B0696-4BCC-CB66-8B3F-9F4998AD8F24}"/>
          </ac:graphicFrameMkLst>
        </pc:graphicFrameChg>
        <pc:graphicFrameChg chg="add del mod">
          <ac:chgData name="Yaghoobi, Hassan" userId="3e33afe7-62c8-4ade-8476-f73fe399f31e" providerId="ADAL" clId="{17D3C68D-0286-4BD2-B6F3-75B905D79F84}" dt="2023-11-15T18:57:31.191" v="105"/>
          <ac:graphicFrameMkLst>
            <pc:docMk/>
            <pc:sldMk cId="3880020426" sldId="370"/>
            <ac:graphicFrameMk id="6" creationId="{F70C0F15-8567-386A-07A9-C0D533C69624}"/>
          </ac:graphicFrameMkLst>
        </pc:graphicFrameChg>
        <pc:graphicFrameChg chg="add del mod">
          <ac:chgData name="Yaghoobi, Hassan" userId="3e33afe7-62c8-4ade-8476-f73fe399f31e" providerId="ADAL" clId="{17D3C68D-0286-4BD2-B6F3-75B905D79F84}" dt="2023-11-15T18:57:46.836" v="107"/>
          <ac:graphicFrameMkLst>
            <pc:docMk/>
            <pc:sldMk cId="3880020426" sldId="370"/>
            <ac:graphicFrameMk id="7" creationId="{7FFA398A-B2E2-8876-46C7-8E2F324745FB}"/>
          </ac:graphicFrameMkLst>
        </pc:graphicFrameChg>
      </pc:sldChg>
      <pc:sldChg chg="modSp mod">
        <pc:chgData name="Yaghoobi, Hassan" userId="3e33afe7-62c8-4ade-8476-f73fe399f31e" providerId="ADAL" clId="{17D3C68D-0286-4BD2-B6F3-75B905D79F84}" dt="2023-11-15T18:51:30.998" v="50" actId="313"/>
        <pc:sldMkLst>
          <pc:docMk/>
          <pc:sldMk cId="1387349771" sldId="375"/>
        </pc:sldMkLst>
        <pc:spChg chg="mod">
          <ac:chgData name="Yaghoobi, Hassan" userId="3e33afe7-62c8-4ade-8476-f73fe399f31e" providerId="ADAL" clId="{17D3C68D-0286-4BD2-B6F3-75B905D79F84}" dt="2023-11-15T18:51:30.998" v="50" actId="313"/>
          <ac:spMkLst>
            <pc:docMk/>
            <pc:sldMk cId="1387349771" sldId="375"/>
            <ac:spMk id="6" creationId="{4CBB3FAD-636E-4617-858C-2B4E4B8404EE}"/>
          </ac:spMkLst>
        </pc:spChg>
      </pc:sldChg>
      <pc:sldChg chg="modSp add mod">
        <pc:chgData name="Yaghoobi, Hassan" userId="3e33afe7-62c8-4ade-8476-f73fe399f31e" providerId="ADAL" clId="{17D3C68D-0286-4BD2-B6F3-75B905D79F84}" dt="2023-11-15T18:54:12.643" v="63" actId="207"/>
        <pc:sldMkLst>
          <pc:docMk/>
          <pc:sldMk cId="1968720319" sldId="2366"/>
        </pc:sldMkLst>
        <pc:spChg chg="mod">
          <ac:chgData name="Yaghoobi, Hassan" userId="3e33afe7-62c8-4ade-8476-f73fe399f31e" providerId="ADAL" clId="{17D3C68D-0286-4BD2-B6F3-75B905D79F84}" dt="2023-11-15T18:54:12.643" v="63" actId="207"/>
          <ac:spMkLst>
            <pc:docMk/>
            <pc:sldMk cId="1968720319" sldId="2366"/>
            <ac:spMk id="3" creationId="{00000000-0000-0000-0000-000000000000}"/>
          </ac:spMkLst>
        </pc:spChg>
      </pc:sldChg>
      <pc:sldChg chg="modSp mod">
        <pc:chgData name="Yaghoobi, Hassan" userId="3e33afe7-62c8-4ade-8476-f73fe399f31e" providerId="ADAL" clId="{17D3C68D-0286-4BD2-B6F3-75B905D79F84}" dt="2023-11-16T07:28:23.400" v="299" actId="113"/>
        <pc:sldMkLst>
          <pc:docMk/>
          <pc:sldMk cId="3407253792" sldId="2368"/>
        </pc:sldMkLst>
        <pc:spChg chg="mod">
          <ac:chgData name="Yaghoobi, Hassan" userId="3e33afe7-62c8-4ade-8476-f73fe399f31e" providerId="ADAL" clId="{17D3C68D-0286-4BD2-B6F3-75B905D79F84}" dt="2023-11-15T18:51:29.819" v="48" actId="313"/>
          <ac:spMkLst>
            <pc:docMk/>
            <pc:sldMk cId="3407253792" sldId="2368"/>
            <ac:spMk id="4" creationId="{00000000-0000-0000-0000-000000000000}"/>
          </ac:spMkLst>
        </pc:spChg>
        <pc:spChg chg="mod">
          <ac:chgData name="Yaghoobi, Hassan" userId="3e33afe7-62c8-4ade-8476-f73fe399f31e" providerId="ADAL" clId="{17D3C68D-0286-4BD2-B6F3-75B905D79F84}" dt="2023-11-16T07:28:23.400" v="299" actId="113"/>
          <ac:spMkLst>
            <pc:docMk/>
            <pc:sldMk cId="3407253792" sldId="2368"/>
            <ac:spMk id="6147" creationId="{00000000-0000-0000-0000-000000000000}"/>
          </ac:spMkLst>
        </pc:spChg>
      </pc:sldChg>
      <pc:sldChg chg="modSp mod">
        <pc:chgData name="Yaghoobi, Hassan" userId="3e33afe7-62c8-4ade-8476-f73fe399f31e" providerId="ADAL" clId="{17D3C68D-0286-4BD2-B6F3-75B905D79F84}" dt="2023-11-16T18:10:49.225" v="1247" actId="20577"/>
        <pc:sldMkLst>
          <pc:docMk/>
          <pc:sldMk cId="3991725134" sldId="2371"/>
        </pc:sldMkLst>
        <pc:spChg chg="mod">
          <ac:chgData name="Yaghoobi, Hassan" userId="3e33afe7-62c8-4ade-8476-f73fe399f31e" providerId="ADAL" clId="{17D3C68D-0286-4BD2-B6F3-75B905D79F84}" dt="2023-11-15T18:51:27.951" v="45" actId="313"/>
          <ac:spMkLst>
            <pc:docMk/>
            <pc:sldMk cId="3991725134" sldId="2371"/>
            <ac:spMk id="4" creationId="{00000000-0000-0000-0000-000000000000}"/>
          </ac:spMkLst>
        </pc:spChg>
        <pc:spChg chg="mod">
          <ac:chgData name="Yaghoobi, Hassan" userId="3e33afe7-62c8-4ade-8476-f73fe399f31e" providerId="ADAL" clId="{17D3C68D-0286-4BD2-B6F3-75B905D79F84}" dt="2023-11-16T07:25:20.823" v="250" actId="20577"/>
          <ac:spMkLst>
            <pc:docMk/>
            <pc:sldMk cId="3991725134" sldId="2371"/>
            <ac:spMk id="6146" creationId="{00000000-0000-0000-0000-000000000000}"/>
          </ac:spMkLst>
        </pc:spChg>
        <pc:graphicFrameChg chg="mod modGraphic">
          <ac:chgData name="Yaghoobi, Hassan" userId="3e33afe7-62c8-4ade-8476-f73fe399f31e" providerId="ADAL" clId="{17D3C68D-0286-4BD2-B6F3-75B905D79F84}" dt="2023-11-16T18:10:49.225" v="1247" actId="20577"/>
          <ac:graphicFrameMkLst>
            <pc:docMk/>
            <pc:sldMk cId="3991725134" sldId="2371"/>
            <ac:graphicFrameMk id="8" creationId="{901485C3-7EA0-4176-BFA3-161F957E49AF}"/>
          </ac:graphicFrameMkLst>
        </pc:graphicFrameChg>
      </pc:sldChg>
      <pc:sldChg chg="addSp delSp modSp mod">
        <pc:chgData name="Yaghoobi, Hassan" userId="3e33afe7-62c8-4ade-8476-f73fe399f31e" providerId="ADAL" clId="{17D3C68D-0286-4BD2-B6F3-75B905D79F84}" dt="2023-11-16T18:39:53.790" v="1249" actId="14734"/>
        <pc:sldMkLst>
          <pc:docMk/>
          <pc:sldMk cId="3388319162" sldId="2382"/>
        </pc:sldMkLst>
        <pc:spChg chg="mod">
          <ac:chgData name="Yaghoobi, Hassan" userId="3e33afe7-62c8-4ade-8476-f73fe399f31e" providerId="ADAL" clId="{17D3C68D-0286-4BD2-B6F3-75B905D79F84}" dt="2023-11-15T18:51:25.320" v="42" actId="313"/>
          <ac:spMkLst>
            <pc:docMk/>
            <pc:sldMk cId="3388319162" sldId="2382"/>
            <ac:spMk id="6" creationId="{1FBBC945-DA6A-8705-8B20-EBC52B7E66DA}"/>
          </ac:spMkLst>
        </pc:spChg>
        <pc:spChg chg="add del mod">
          <ac:chgData name="Yaghoobi, Hassan" userId="3e33afe7-62c8-4ade-8476-f73fe399f31e" providerId="ADAL" clId="{17D3C68D-0286-4BD2-B6F3-75B905D79F84}" dt="2023-11-15T18:58:47.318" v="114"/>
          <ac:spMkLst>
            <pc:docMk/>
            <pc:sldMk cId="3388319162" sldId="2382"/>
            <ac:spMk id="7" creationId="{FB967836-F311-BE57-7066-4ECC3874D29F}"/>
          </ac:spMkLst>
        </pc:spChg>
        <pc:graphicFrameChg chg="del">
          <ac:chgData name="Yaghoobi, Hassan" userId="3e33afe7-62c8-4ade-8476-f73fe399f31e" providerId="ADAL" clId="{17D3C68D-0286-4BD2-B6F3-75B905D79F84}" dt="2023-11-15T18:58:30.836" v="111" actId="478"/>
          <ac:graphicFrameMkLst>
            <pc:docMk/>
            <pc:sldMk cId="3388319162" sldId="2382"/>
            <ac:graphicFrameMk id="8" creationId="{294810BD-8142-607A-4CA8-8E9FBBC39A1B}"/>
          </ac:graphicFrameMkLst>
        </pc:graphicFrameChg>
        <pc:graphicFrameChg chg="del">
          <ac:chgData name="Yaghoobi, Hassan" userId="3e33afe7-62c8-4ade-8476-f73fe399f31e" providerId="ADAL" clId="{17D3C68D-0286-4BD2-B6F3-75B905D79F84}" dt="2023-11-15T19:16:11.838" v="148" actId="478"/>
          <ac:graphicFrameMkLst>
            <pc:docMk/>
            <pc:sldMk cId="3388319162" sldId="2382"/>
            <ac:graphicFrameMk id="9" creationId="{6FAC2CA9-93E9-9383-E397-80D03085C287}"/>
          </ac:graphicFrameMkLst>
        </pc:graphicFrameChg>
        <pc:graphicFrameChg chg="add del mod">
          <ac:chgData name="Yaghoobi, Hassan" userId="3e33afe7-62c8-4ade-8476-f73fe399f31e" providerId="ADAL" clId="{17D3C68D-0286-4BD2-B6F3-75B905D79F84}" dt="2023-11-15T18:58:43.280" v="113"/>
          <ac:graphicFrameMkLst>
            <pc:docMk/>
            <pc:sldMk cId="3388319162" sldId="2382"/>
            <ac:graphicFrameMk id="10" creationId="{3373B54C-ECE6-9008-91A5-99403204A3D6}"/>
          </ac:graphicFrameMkLst>
        </pc:graphicFrameChg>
        <pc:graphicFrameChg chg="add mod modGraphic">
          <ac:chgData name="Yaghoobi, Hassan" userId="3e33afe7-62c8-4ade-8476-f73fe399f31e" providerId="ADAL" clId="{17D3C68D-0286-4BD2-B6F3-75B905D79F84}" dt="2023-11-15T19:01:47.226" v="147" actId="207"/>
          <ac:graphicFrameMkLst>
            <pc:docMk/>
            <pc:sldMk cId="3388319162" sldId="2382"/>
            <ac:graphicFrameMk id="11" creationId="{F6EAF66F-161B-B541-707E-5DAB0B134D10}"/>
          </ac:graphicFrameMkLst>
        </pc:graphicFrameChg>
        <pc:graphicFrameChg chg="add mod modGraphic">
          <ac:chgData name="Yaghoobi, Hassan" userId="3e33afe7-62c8-4ade-8476-f73fe399f31e" providerId="ADAL" clId="{17D3C68D-0286-4BD2-B6F3-75B905D79F84}" dt="2023-11-16T18:39:53.790" v="1249" actId="14734"/>
          <ac:graphicFrameMkLst>
            <pc:docMk/>
            <pc:sldMk cId="3388319162" sldId="2382"/>
            <ac:graphicFrameMk id="12" creationId="{686AA66B-7198-CBDF-5C5C-2B0A38792DFC}"/>
          </ac:graphicFrameMkLst>
        </pc:graphicFrameChg>
      </pc:sldChg>
      <pc:sldChg chg="modSp del mod">
        <pc:chgData name="Yaghoobi, Hassan" userId="3e33afe7-62c8-4ade-8476-f73fe399f31e" providerId="ADAL" clId="{17D3C68D-0286-4BD2-B6F3-75B905D79F84}" dt="2023-11-15T18:54:07.936" v="62" actId="2696"/>
        <pc:sldMkLst>
          <pc:docMk/>
          <pc:sldMk cId="2880212645" sldId="2383"/>
        </pc:sldMkLst>
        <pc:spChg chg="mod">
          <ac:chgData name="Yaghoobi, Hassan" userId="3e33afe7-62c8-4ade-8476-f73fe399f31e" providerId="ADAL" clId="{17D3C68D-0286-4BD2-B6F3-75B905D79F84}" dt="2023-11-15T18:51:14" v="37" actId="313"/>
          <ac:spMkLst>
            <pc:docMk/>
            <pc:sldMk cId="2880212645" sldId="2383"/>
            <ac:spMk id="2" creationId="{00000000-0000-0000-0000-000000000000}"/>
          </ac:spMkLst>
        </pc:spChg>
        <pc:spChg chg="mod">
          <ac:chgData name="Yaghoobi, Hassan" userId="3e33afe7-62c8-4ade-8476-f73fe399f31e" providerId="ADAL" clId="{17D3C68D-0286-4BD2-B6F3-75B905D79F84}" dt="2023-11-15T18:51:22.067" v="38" actId="313"/>
          <ac:spMkLst>
            <pc:docMk/>
            <pc:sldMk cId="2880212645" sldId="2383"/>
            <ac:spMk id="6" creationId="{00000000-0000-0000-0000-000000000000}"/>
          </ac:spMkLst>
        </pc:spChg>
      </pc:sldChg>
      <pc:sldChg chg="modSp mod">
        <pc:chgData name="Yaghoobi, Hassan" userId="3e33afe7-62c8-4ade-8476-f73fe399f31e" providerId="ADAL" clId="{17D3C68D-0286-4BD2-B6F3-75B905D79F84}" dt="2023-11-16T16:17:42.762" v="689" actId="12"/>
        <pc:sldMkLst>
          <pc:docMk/>
          <pc:sldMk cId="2021001460" sldId="2384"/>
        </pc:sldMkLst>
        <pc:spChg chg="mod">
          <ac:chgData name="Yaghoobi, Hassan" userId="3e33afe7-62c8-4ade-8476-f73fe399f31e" providerId="ADAL" clId="{17D3C68D-0286-4BD2-B6F3-75B905D79F84}" dt="2023-11-16T16:14:55.853" v="662" actId="14100"/>
          <ac:spMkLst>
            <pc:docMk/>
            <pc:sldMk cId="2021001460" sldId="2384"/>
            <ac:spMk id="2" creationId="{E90C78DE-49FB-1700-2682-56AE603058ED}"/>
          </ac:spMkLst>
        </pc:spChg>
        <pc:spChg chg="mod">
          <ac:chgData name="Yaghoobi, Hassan" userId="3e33afe7-62c8-4ade-8476-f73fe399f31e" providerId="ADAL" clId="{17D3C68D-0286-4BD2-B6F3-75B905D79F84}" dt="2023-11-15T18:51:26.078" v="43" actId="313"/>
          <ac:spMkLst>
            <pc:docMk/>
            <pc:sldMk cId="2021001460" sldId="2384"/>
            <ac:spMk id="6" creationId="{1FBBC945-DA6A-8705-8B20-EBC52B7E66DA}"/>
          </ac:spMkLst>
        </pc:spChg>
        <pc:graphicFrameChg chg="mod modGraphic">
          <ac:chgData name="Yaghoobi, Hassan" userId="3e33afe7-62c8-4ade-8476-f73fe399f31e" providerId="ADAL" clId="{17D3C68D-0286-4BD2-B6F3-75B905D79F84}" dt="2023-11-16T16:17:42.762" v="689" actId="12"/>
          <ac:graphicFrameMkLst>
            <pc:docMk/>
            <pc:sldMk cId="2021001460" sldId="2384"/>
            <ac:graphicFrameMk id="9" creationId="{6FAC2CA9-93E9-9383-E397-80D03085C287}"/>
          </ac:graphicFrameMkLst>
        </pc:graphicFrameChg>
      </pc:sldChg>
      <pc:sldChg chg="modSp mod">
        <pc:chgData name="Yaghoobi, Hassan" userId="3e33afe7-62c8-4ade-8476-f73fe399f31e" providerId="ADAL" clId="{17D3C68D-0286-4BD2-B6F3-75B905D79F84}" dt="2023-11-16T18:11:07.055" v="1248"/>
        <pc:sldMkLst>
          <pc:docMk/>
          <pc:sldMk cId="3294532338" sldId="2385"/>
        </pc:sldMkLst>
        <pc:spChg chg="mod">
          <ac:chgData name="Yaghoobi, Hassan" userId="3e33afe7-62c8-4ade-8476-f73fe399f31e" providerId="ADAL" clId="{17D3C68D-0286-4BD2-B6F3-75B905D79F84}" dt="2023-11-15T18:51:28.562" v="46" actId="313"/>
          <ac:spMkLst>
            <pc:docMk/>
            <pc:sldMk cId="3294532338" sldId="2385"/>
            <ac:spMk id="4" creationId="{00000000-0000-0000-0000-000000000000}"/>
          </ac:spMkLst>
        </pc:spChg>
        <pc:spChg chg="mod">
          <ac:chgData name="Yaghoobi, Hassan" userId="3e33afe7-62c8-4ade-8476-f73fe399f31e" providerId="ADAL" clId="{17D3C68D-0286-4BD2-B6F3-75B905D79F84}" dt="2023-11-16T07:25:14.492" v="241" actId="20577"/>
          <ac:spMkLst>
            <pc:docMk/>
            <pc:sldMk cId="3294532338" sldId="2385"/>
            <ac:spMk id="6146" creationId="{00000000-0000-0000-0000-000000000000}"/>
          </ac:spMkLst>
        </pc:spChg>
        <pc:graphicFrameChg chg="mod modGraphic">
          <ac:chgData name="Yaghoobi, Hassan" userId="3e33afe7-62c8-4ade-8476-f73fe399f31e" providerId="ADAL" clId="{17D3C68D-0286-4BD2-B6F3-75B905D79F84}" dt="2023-11-16T18:11:07.055" v="1248"/>
          <ac:graphicFrameMkLst>
            <pc:docMk/>
            <pc:sldMk cId="3294532338" sldId="2385"/>
            <ac:graphicFrameMk id="8" creationId="{901485C3-7EA0-4176-BFA3-161F957E49AF}"/>
          </ac:graphicFrameMkLst>
        </pc:graphicFrameChg>
      </pc:sldChg>
      <pc:sldChg chg="modSp mod">
        <pc:chgData name="Yaghoobi, Hassan" userId="3e33afe7-62c8-4ade-8476-f73fe399f31e" providerId="ADAL" clId="{17D3C68D-0286-4BD2-B6F3-75B905D79F84}" dt="2023-11-16T16:38:31.932" v="714"/>
        <pc:sldMkLst>
          <pc:docMk/>
          <pc:sldMk cId="1418875731" sldId="2386"/>
        </pc:sldMkLst>
        <pc:spChg chg="mod">
          <ac:chgData name="Yaghoobi, Hassan" userId="3e33afe7-62c8-4ade-8476-f73fe399f31e" providerId="ADAL" clId="{17D3C68D-0286-4BD2-B6F3-75B905D79F84}" dt="2023-11-15T18:51:26.904" v="44" actId="313"/>
          <ac:spMkLst>
            <pc:docMk/>
            <pc:sldMk cId="1418875731" sldId="2386"/>
            <ac:spMk id="6" creationId="{1FBBC945-DA6A-8705-8B20-EBC52B7E66DA}"/>
          </ac:spMkLst>
        </pc:spChg>
        <pc:graphicFrameChg chg="mod modGraphic">
          <ac:chgData name="Yaghoobi, Hassan" userId="3e33afe7-62c8-4ade-8476-f73fe399f31e" providerId="ADAL" clId="{17D3C68D-0286-4BD2-B6F3-75B905D79F84}" dt="2023-11-16T16:38:31.932" v="714"/>
          <ac:graphicFrameMkLst>
            <pc:docMk/>
            <pc:sldMk cId="1418875731" sldId="2386"/>
            <ac:graphicFrameMk id="9" creationId="{6FAC2CA9-93E9-9383-E397-80D03085C287}"/>
          </ac:graphicFrameMkLst>
        </pc:graphicFrameChg>
      </pc:sldChg>
      <pc:sldMasterChg chg="modSp mod modSldLayout">
        <pc:chgData name="Yaghoobi, Hassan" userId="3e33afe7-62c8-4ade-8476-f73fe399f31e" providerId="ADAL" clId="{17D3C68D-0286-4BD2-B6F3-75B905D79F84}" dt="2023-11-15T18:51:31.820" v="51" actId="313"/>
        <pc:sldMasterMkLst>
          <pc:docMk/>
          <pc:sldMasterMk cId="0" sldId="2147483648"/>
        </pc:sldMasterMkLst>
        <pc:spChg chg="mod">
          <ac:chgData name="Yaghoobi, Hassan" userId="3e33afe7-62c8-4ade-8476-f73fe399f31e" providerId="ADAL" clId="{17D3C68D-0286-4BD2-B6F3-75B905D79F84}" dt="2023-11-15T18:50:35.157" v="21" actId="20577"/>
          <ac:spMkLst>
            <pc:docMk/>
            <pc:sldMasterMk cId="0" sldId="2147483648"/>
            <ac:spMk id="10" creationId="{00000000-0000-0000-0000-000000000000}"/>
          </ac:spMkLst>
        </pc:spChg>
        <pc:spChg chg="mod">
          <ac:chgData name="Yaghoobi, Hassan" userId="3e33afe7-62c8-4ade-8476-f73fe399f31e" providerId="ADAL" clId="{17D3C68D-0286-4BD2-B6F3-75B905D79F84}" dt="2023-11-15T18:51:31.820" v="51" actId="313"/>
          <ac:spMkLst>
            <pc:docMk/>
            <pc:sldMasterMk cId="0" sldId="2147483648"/>
            <ac:spMk id="1027" creationId="{00000000-0000-0000-0000-000000000000}"/>
          </ac:spMkLst>
        </pc:spChg>
        <pc:sldLayoutChg chg="modSp mod">
          <pc:chgData name="Yaghoobi, Hassan" userId="3e33afe7-62c8-4ade-8476-f73fe399f31e" providerId="ADAL" clId="{17D3C68D-0286-4BD2-B6F3-75B905D79F84}" dt="2023-11-15T18:50:58.559" v="22" actId="313"/>
          <pc:sldLayoutMkLst>
            <pc:docMk/>
            <pc:sldMasterMk cId="0" sldId="2147483648"/>
            <pc:sldLayoutMk cId="0" sldId="2147483649"/>
          </pc:sldLayoutMkLst>
          <pc:spChg chg="mod">
            <ac:chgData name="Yaghoobi, Hassan" userId="3e33afe7-62c8-4ade-8476-f73fe399f31e" providerId="ADAL" clId="{17D3C68D-0286-4BD2-B6F3-75B905D79F84}" dt="2023-11-15T18:50:58.559" v="22" actId="313"/>
            <ac:spMkLst>
              <pc:docMk/>
              <pc:sldMasterMk cId="0" sldId="2147483648"/>
              <pc:sldLayoutMk cId="0" sldId="2147483649"/>
              <ac:spMk id="4" creationId="{00000000-0000-0000-0000-000000000000}"/>
            </ac:spMkLst>
          </pc:spChg>
        </pc:sldLayoutChg>
        <pc:sldLayoutChg chg="modSp mod">
          <pc:chgData name="Yaghoobi, Hassan" userId="3e33afe7-62c8-4ade-8476-f73fe399f31e" providerId="ADAL" clId="{17D3C68D-0286-4BD2-B6F3-75B905D79F84}" dt="2023-11-15T18:50:59.226" v="23" actId="313"/>
          <pc:sldLayoutMkLst>
            <pc:docMk/>
            <pc:sldMasterMk cId="0" sldId="2147483648"/>
            <pc:sldLayoutMk cId="0" sldId="2147483650"/>
          </pc:sldLayoutMkLst>
          <pc:spChg chg="mod">
            <ac:chgData name="Yaghoobi, Hassan" userId="3e33afe7-62c8-4ade-8476-f73fe399f31e" providerId="ADAL" clId="{17D3C68D-0286-4BD2-B6F3-75B905D79F84}" dt="2023-11-15T18:50:59.226" v="23" actId="313"/>
            <ac:spMkLst>
              <pc:docMk/>
              <pc:sldMasterMk cId="0" sldId="2147483648"/>
              <pc:sldLayoutMk cId="0" sldId="2147483650"/>
              <ac:spMk id="12" creationId="{00000000-0000-0000-0000-000000000000}"/>
            </ac:spMkLst>
          </pc:spChg>
        </pc:sldLayoutChg>
        <pc:sldLayoutChg chg="modSp mod">
          <pc:chgData name="Yaghoobi, Hassan" userId="3e33afe7-62c8-4ade-8476-f73fe399f31e" providerId="ADAL" clId="{17D3C68D-0286-4BD2-B6F3-75B905D79F84}" dt="2023-11-15T18:51:00.104" v="24" actId="313"/>
          <pc:sldLayoutMkLst>
            <pc:docMk/>
            <pc:sldMasterMk cId="0" sldId="2147483648"/>
            <pc:sldLayoutMk cId="0" sldId="2147483651"/>
          </pc:sldLayoutMkLst>
          <pc:spChg chg="mod">
            <ac:chgData name="Yaghoobi, Hassan" userId="3e33afe7-62c8-4ade-8476-f73fe399f31e" providerId="ADAL" clId="{17D3C68D-0286-4BD2-B6F3-75B905D79F84}" dt="2023-11-15T18:51:00.104" v="24" actId="313"/>
            <ac:spMkLst>
              <pc:docMk/>
              <pc:sldMasterMk cId="0" sldId="2147483648"/>
              <pc:sldLayoutMk cId="0" sldId="2147483651"/>
              <ac:spMk id="4" creationId="{00000000-0000-0000-0000-000000000000}"/>
            </ac:spMkLst>
          </pc:spChg>
        </pc:sldLayoutChg>
        <pc:sldLayoutChg chg="modSp mod">
          <pc:chgData name="Yaghoobi, Hassan" userId="3e33afe7-62c8-4ade-8476-f73fe399f31e" providerId="ADAL" clId="{17D3C68D-0286-4BD2-B6F3-75B905D79F84}" dt="2023-11-15T18:51:00.749" v="25" actId="313"/>
          <pc:sldLayoutMkLst>
            <pc:docMk/>
            <pc:sldMasterMk cId="0" sldId="2147483648"/>
            <pc:sldLayoutMk cId="0" sldId="2147483652"/>
          </pc:sldLayoutMkLst>
          <pc:spChg chg="mod">
            <ac:chgData name="Yaghoobi, Hassan" userId="3e33afe7-62c8-4ade-8476-f73fe399f31e" providerId="ADAL" clId="{17D3C68D-0286-4BD2-B6F3-75B905D79F84}" dt="2023-11-15T18:51:00.749" v="25" actId="313"/>
            <ac:spMkLst>
              <pc:docMk/>
              <pc:sldMasterMk cId="0" sldId="2147483648"/>
              <pc:sldLayoutMk cId="0" sldId="2147483652"/>
              <ac:spMk id="5" creationId="{00000000-0000-0000-0000-000000000000}"/>
            </ac:spMkLst>
          </pc:spChg>
        </pc:sldLayoutChg>
        <pc:sldLayoutChg chg="modSp mod">
          <pc:chgData name="Yaghoobi, Hassan" userId="3e33afe7-62c8-4ade-8476-f73fe399f31e" providerId="ADAL" clId="{17D3C68D-0286-4BD2-B6F3-75B905D79F84}" dt="2023-11-15T18:51:01.435" v="26" actId="313"/>
          <pc:sldLayoutMkLst>
            <pc:docMk/>
            <pc:sldMasterMk cId="0" sldId="2147483648"/>
            <pc:sldLayoutMk cId="0" sldId="2147483653"/>
          </pc:sldLayoutMkLst>
          <pc:spChg chg="mod">
            <ac:chgData name="Yaghoobi, Hassan" userId="3e33afe7-62c8-4ade-8476-f73fe399f31e" providerId="ADAL" clId="{17D3C68D-0286-4BD2-B6F3-75B905D79F84}" dt="2023-11-15T18:51:01.435" v="26" actId="313"/>
            <ac:spMkLst>
              <pc:docMk/>
              <pc:sldMasterMk cId="0" sldId="2147483648"/>
              <pc:sldLayoutMk cId="0" sldId="2147483653"/>
              <ac:spMk id="7" creationId="{00000000-0000-0000-0000-000000000000}"/>
            </ac:spMkLst>
          </pc:spChg>
        </pc:sldLayoutChg>
        <pc:sldLayoutChg chg="modSp mod">
          <pc:chgData name="Yaghoobi, Hassan" userId="3e33afe7-62c8-4ade-8476-f73fe399f31e" providerId="ADAL" clId="{17D3C68D-0286-4BD2-B6F3-75B905D79F84}" dt="2023-11-15T18:51:02.089" v="27" actId="313"/>
          <pc:sldLayoutMkLst>
            <pc:docMk/>
            <pc:sldMasterMk cId="0" sldId="2147483648"/>
            <pc:sldLayoutMk cId="0" sldId="2147483654"/>
          </pc:sldLayoutMkLst>
          <pc:spChg chg="mod">
            <ac:chgData name="Yaghoobi, Hassan" userId="3e33afe7-62c8-4ade-8476-f73fe399f31e" providerId="ADAL" clId="{17D3C68D-0286-4BD2-B6F3-75B905D79F84}" dt="2023-11-15T18:51:02.089" v="27" actId="313"/>
            <ac:spMkLst>
              <pc:docMk/>
              <pc:sldMasterMk cId="0" sldId="2147483648"/>
              <pc:sldLayoutMk cId="0" sldId="2147483654"/>
              <ac:spMk id="3" creationId="{00000000-0000-0000-0000-000000000000}"/>
            </ac:spMkLst>
          </pc:spChg>
        </pc:sldLayoutChg>
        <pc:sldLayoutChg chg="modSp mod">
          <pc:chgData name="Yaghoobi, Hassan" userId="3e33afe7-62c8-4ade-8476-f73fe399f31e" providerId="ADAL" clId="{17D3C68D-0286-4BD2-B6F3-75B905D79F84}" dt="2023-11-15T18:51:02.951" v="28" actId="313"/>
          <pc:sldLayoutMkLst>
            <pc:docMk/>
            <pc:sldMasterMk cId="0" sldId="2147483648"/>
            <pc:sldLayoutMk cId="0" sldId="2147483655"/>
          </pc:sldLayoutMkLst>
          <pc:spChg chg="mod">
            <ac:chgData name="Yaghoobi, Hassan" userId="3e33afe7-62c8-4ade-8476-f73fe399f31e" providerId="ADAL" clId="{17D3C68D-0286-4BD2-B6F3-75B905D79F84}" dt="2023-11-15T18:51:02.951" v="28" actId="313"/>
            <ac:spMkLst>
              <pc:docMk/>
              <pc:sldMasterMk cId="0" sldId="2147483648"/>
              <pc:sldLayoutMk cId="0" sldId="2147483655"/>
              <ac:spMk id="2" creationId="{00000000-0000-0000-0000-000000000000}"/>
            </ac:spMkLst>
          </pc:spChg>
        </pc:sldLayoutChg>
        <pc:sldLayoutChg chg="modSp mod">
          <pc:chgData name="Yaghoobi, Hassan" userId="3e33afe7-62c8-4ade-8476-f73fe399f31e" providerId="ADAL" clId="{17D3C68D-0286-4BD2-B6F3-75B905D79F84}" dt="2023-11-15T18:51:03.642" v="29" actId="313"/>
          <pc:sldLayoutMkLst>
            <pc:docMk/>
            <pc:sldMasterMk cId="0" sldId="2147483648"/>
            <pc:sldLayoutMk cId="0" sldId="2147483658"/>
          </pc:sldLayoutMkLst>
          <pc:spChg chg="mod">
            <ac:chgData name="Yaghoobi, Hassan" userId="3e33afe7-62c8-4ade-8476-f73fe399f31e" providerId="ADAL" clId="{17D3C68D-0286-4BD2-B6F3-75B905D79F84}" dt="2023-11-15T18:51:03.642" v="29" actId="313"/>
            <ac:spMkLst>
              <pc:docMk/>
              <pc:sldMasterMk cId="0" sldId="2147483648"/>
              <pc:sldLayoutMk cId="0" sldId="2147483658"/>
              <ac:spMk id="4" creationId="{00000000-0000-0000-0000-000000000000}"/>
            </ac:spMkLst>
          </pc:spChg>
        </pc:sldLayoutChg>
        <pc:sldLayoutChg chg="modSp mod">
          <pc:chgData name="Yaghoobi, Hassan" userId="3e33afe7-62c8-4ade-8476-f73fe399f31e" providerId="ADAL" clId="{17D3C68D-0286-4BD2-B6F3-75B905D79F84}" dt="2023-11-15T18:51:04.349" v="30" actId="313"/>
          <pc:sldLayoutMkLst>
            <pc:docMk/>
            <pc:sldMasterMk cId="0" sldId="2147483648"/>
            <pc:sldLayoutMk cId="0" sldId="2147483659"/>
          </pc:sldLayoutMkLst>
          <pc:spChg chg="mod">
            <ac:chgData name="Yaghoobi, Hassan" userId="3e33afe7-62c8-4ade-8476-f73fe399f31e" providerId="ADAL" clId="{17D3C68D-0286-4BD2-B6F3-75B905D79F84}" dt="2023-11-15T18:51:04.349" v="30" actId="313"/>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17931"/>
            <a:ext cx="68287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8</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18</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 November 2023</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 November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 November 2023</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 November 2023</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 November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 November 2023</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 November 2023</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 November 2023</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 November 2023</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802.11-23/</a:t>
            </a:r>
            <a:r>
              <a:rPr kumimoji="0" lang="en-US"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1765r0</a:t>
            </a:r>
            <a:endPar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3" Type="http://schemas.openxmlformats.org/officeDocument/2006/relationships/hyperlink" Target="https://www.itu.int/md/R19-WP5A-C-0723/en" TargetMode="External"/><Relationship Id="rId18" Type="http://schemas.openxmlformats.org/officeDocument/2006/relationships/hyperlink" Target="https://www.itu.int/md/R19-WP5A-C-0817/en" TargetMode="External"/><Relationship Id="rId26" Type="http://schemas.openxmlformats.org/officeDocument/2006/relationships/hyperlink" Target="https://www.itu.int/md/meetingdoc.asp?lang=en&amp;parent=R19-WP5A-C&amp;source=Mexico" TargetMode="External"/><Relationship Id="rId21" Type="http://schemas.openxmlformats.org/officeDocument/2006/relationships/hyperlink" Target="https://www.itu.int/dms_pub/itu-r/md/19/wp5a/c/R19-WP5A-C-0708!N20!MSW-E.docx" TargetMode="External"/><Relationship Id="rId34" Type="http://schemas.openxmlformats.org/officeDocument/2006/relationships/hyperlink" Target="https://www.itu.int/md/meetingdoc.asp?lang=en&amp;parent=R19-WP5A-C-0792" TargetMode="External"/><Relationship Id="rId7" Type="http://schemas.openxmlformats.org/officeDocument/2006/relationships/hyperlink" Target="https://www.itu.int/md/R19-WP5A-C-0779/en" TargetMode="External"/><Relationship Id="rId12" Type="http://schemas.openxmlformats.org/officeDocument/2006/relationships/hyperlink" Target="http://www.itu.int/md/R19-WP5A-C-0675" TargetMode="External"/><Relationship Id="rId17" Type="http://schemas.openxmlformats.org/officeDocument/2006/relationships/hyperlink" Target="https://www.itu.int/md/R19-WP5A-C-0797/en" TargetMode="External"/><Relationship Id="rId25" Type="http://schemas.openxmlformats.org/officeDocument/2006/relationships/hyperlink" Target="https://www.itu.int/md/meetingdoc.asp?lang=en&amp;parent=R19-WP5A-C-0825" TargetMode="External"/><Relationship Id="rId33" Type="http://schemas.openxmlformats.org/officeDocument/2006/relationships/hyperlink" Target="https://www.itu.int/md/meetingdoc.asp?lang=en&amp;parent=R19-WP5A-C-0797" TargetMode="External"/><Relationship Id="rId38" Type="http://schemas.openxmlformats.org/officeDocument/2006/relationships/hyperlink" Target="https://www.itu.int/md/meetingdoc.asp?lang=en&amp;parent=R19-WP5A-C&amp;source=WP%205D" TargetMode="External"/><Relationship Id="rId2" Type="http://schemas.openxmlformats.org/officeDocument/2006/relationships/hyperlink" Target="mailto:langbaozhen@sina.com?subject=WP5A-meeting" TargetMode="External"/><Relationship Id="rId16" Type="http://schemas.openxmlformats.org/officeDocument/2006/relationships/hyperlink" Target="https://www.itu.int/md/R19-WP5A-C-0791/en" TargetMode="External"/><Relationship Id="rId20" Type="http://schemas.openxmlformats.org/officeDocument/2006/relationships/hyperlink" Target="https://www.itu.int/md/R19-WP5A-C-0708/en" TargetMode="External"/><Relationship Id="rId29" Type="http://schemas.openxmlformats.org/officeDocument/2006/relationships/hyperlink" Target="https://www.itu.int/md/meetingdoc.asp?lang=en&amp;parent=R19-WP5A-C-0817" TargetMode="External"/><Relationship Id="rId1" Type="http://schemas.openxmlformats.org/officeDocument/2006/relationships/slideLayout" Target="../slideLayouts/slideLayout2.xml"/><Relationship Id="rId6" Type="http://schemas.openxmlformats.org/officeDocument/2006/relationships/hyperlink" Target="https://www.itu.int/dms_pub/itu-r/md/19/wp5a/c/R19-WP5A-C-0769!N10!MSW-E.docx" TargetMode="External"/><Relationship Id="rId11" Type="http://schemas.openxmlformats.org/officeDocument/2006/relationships/hyperlink" Target="https://www.itu.int/dms_pub/itu-r/md/19/wp5a/c/R19-WP5A-C-0597!N17!MSW-E.docx" TargetMode="External"/><Relationship Id="rId24" Type="http://schemas.openxmlformats.org/officeDocument/2006/relationships/hyperlink" Target="https://www.itu.int/md/R19-WP5A-C-0819/en" TargetMode="External"/><Relationship Id="rId32" Type="http://schemas.openxmlformats.org/officeDocument/2006/relationships/hyperlink" Target="https://www.itu.int/md/meetingdoc.asp?lang=en&amp;parent=R19-WP5A-C-0798" TargetMode="External"/><Relationship Id="rId37" Type="http://schemas.openxmlformats.org/officeDocument/2006/relationships/hyperlink" Target="https://www.itu.int/md/meetingdoc.asp?lang=en&amp;parent=R19-WP5A-C-0779" TargetMode="External"/><Relationship Id="rId5" Type="http://schemas.openxmlformats.org/officeDocument/2006/relationships/hyperlink" Target="https://www.itu.int/md/R19-WP5A-C-0769/en" TargetMode="External"/><Relationship Id="rId15" Type="http://schemas.openxmlformats.org/officeDocument/2006/relationships/hyperlink" Target="https://www.itu.int/dms_pub/itu-r/md/19/wp5a/c/R19-WP5A-C-0769!N09!MSW-E.docx" TargetMode="External"/><Relationship Id="rId23" Type="http://schemas.openxmlformats.org/officeDocument/2006/relationships/hyperlink" Target="https://www.itu.int/dms_pub/itu-r/md/19/wp5a/c/R19-WP5A-C-0708!N22!MSW-E.docx" TargetMode="External"/><Relationship Id="rId28" Type="http://schemas.openxmlformats.org/officeDocument/2006/relationships/hyperlink" Target="https://www.itu.int/md/meetingdoc.asp?lang=en&amp;parent=R19-WP5A-C&amp;source=China%20%28People&amp;#127;s%20Republic%20of%29" TargetMode="External"/><Relationship Id="rId36" Type="http://schemas.openxmlformats.org/officeDocument/2006/relationships/hyperlink" Target="https://www.itu.int/md/meetingdoc.asp?lang=en&amp;parent=R19-WP5A-C-0791" TargetMode="External"/><Relationship Id="rId10" Type="http://schemas.openxmlformats.org/officeDocument/2006/relationships/hyperlink" Target="https://www.itu.int/md/R19-WP5A-C-0597/en" TargetMode="External"/><Relationship Id="rId19" Type="http://schemas.openxmlformats.org/officeDocument/2006/relationships/hyperlink" Target="https://www.itu.int/md/R19-WP5A-C-0825/en" TargetMode="External"/><Relationship Id="rId31" Type="http://schemas.openxmlformats.org/officeDocument/2006/relationships/hyperlink" Target="https://www.itu.int/md/meetingdoc.asp?lang=en&amp;parent=R19-WP5A-C&amp;source=Institute%20of%20Electrical%20and%20Electronics%20Engineers%2C%20Inc." TargetMode="External"/><Relationship Id="rId4" Type="http://schemas.openxmlformats.org/officeDocument/2006/relationships/hyperlink" Target="https://www.itu.int/dms_pub/itu-r/md/19/wp5a/c/R19-WP5A-C-0221!N11!MSW-E.docx" TargetMode="External"/><Relationship Id="rId9" Type="http://schemas.openxmlformats.org/officeDocument/2006/relationships/hyperlink" Target="https://www.itu.int/md/R19-WP5A-C-0798/en" TargetMode="External"/><Relationship Id="rId14" Type="http://schemas.openxmlformats.org/officeDocument/2006/relationships/hyperlink" Target="https://www.itu.int/md/R19-WP5A-C-0799/en" TargetMode="External"/><Relationship Id="rId22" Type="http://schemas.openxmlformats.org/officeDocument/2006/relationships/hyperlink" Target="https://www.itu.int/dms_pub/itu-r/md/19/wp5a/c/R19-WP5A-C-0708!N21!MSW-E.docx" TargetMode="External"/><Relationship Id="rId27" Type="http://schemas.openxmlformats.org/officeDocument/2006/relationships/hyperlink" Target="https://www.itu.int/md/meetingdoc.asp?lang=en&amp;parent=R19-WP5A-C-0819" TargetMode="External"/><Relationship Id="rId30" Type="http://schemas.openxmlformats.org/officeDocument/2006/relationships/hyperlink" Target="https://www.itu.int/md/meetingdoc.asp?lang=en&amp;parent=R19-WP5A-C-0799" TargetMode="External"/><Relationship Id="rId35" Type="http://schemas.openxmlformats.org/officeDocument/2006/relationships/hyperlink" Target="https://www.itu.int/md/meetingdoc.asp?lang=en&amp;parent=R19-WP5A-C&amp;source=Canada" TargetMode="External"/><Relationship Id="rId8" Type="http://schemas.openxmlformats.org/officeDocument/2006/relationships/hyperlink" Target="https://www.itu.int/md/R19-WP5A-C-0792/en" TargetMode="External"/><Relationship Id="rId3" Type="http://schemas.openxmlformats.org/officeDocument/2006/relationships/hyperlink" Target="https://www.itu.int/md/R19-WP5A-C-0221/e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tu.int/md/meetingdoc.asp?lang=en&amp;parent=R19-WP5A-C&amp;source=Mexico" TargetMode="External"/><Relationship Id="rId7" Type="http://schemas.openxmlformats.org/officeDocument/2006/relationships/hyperlink" Target="https://www.itu.int/md/meetingdoc.asp?lang=en&amp;parent=R19-WP5A-C&amp;source=Canada" TargetMode="External"/><Relationship Id="rId2" Type="http://schemas.openxmlformats.org/officeDocument/2006/relationships/hyperlink" Target="https://www.itu.int/md/meetingdoc.asp?lang=en&amp;parent=R19-WP5A-C-0825" TargetMode="Externa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791" TargetMode="External"/><Relationship Id="rId5" Type="http://schemas.openxmlformats.org/officeDocument/2006/relationships/hyperlink" Target="https://www.itu.int/md/meetingdoc.asp?lang=en&amp;parent=R19-WP5A-C&amp;source=China%20%28People&amp;#127;s%20Republic%20of%29" TargetMode="External"/><Relationship Id="rId4" Type="http://schemas.openxmlformats.org/officeDocument/2006/relationships/hyperlink" Target="https://www.itu.int/md/meetingdoc.asp?lang=en&amp;parent=R19-WP5A-C-0817"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md/meetingdoc.asp?lang=en&amp;parent=R19-WP5A-C&amp;source=China%20%28People&amp;#127;s%20Republic%20of%29" TargetMode="External"/><Relationship Id="rId2" Type="http://schemas.openxmlformats.org/officeDocument/2006/relationships/hyperlink" Target="https://www.itu.int/md/meetingdoc.asp?lang=en&amp;parent=R19-WP5A-C-0819" TargetMode="External"/><Relationship Id="rId1" Type="http://schemas.openxmlformats.org/officeDocument/2006/relationships/slideLayout" Target="../slideLayouts/slideLayout2.xml"/><Relationship Id="rId5" Type="http://schemas.openxmlformats.org/officeDocument/2006/relationships/hyperlink" Target="https://www.itu.int/md/meetingdoc.asp?lang=en&amp;parent=R19-WP5A-C&amp;source=WP%205D" TargetMode="External"/><Relationship Id="rId4" Type="http://schemas.openxmlformats.org/officeDocument/2006/relationships/hyperlink" Target="https://www.itu.int/md/meetingdoc.asp?lang=en&amp;parent=R19-WP5A-C-0779"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www.itu.int/md/R19-WP5A-C-0654" TargetMode="External"/><Relationship Id="rId3" Type="http://schemas.openxmlformats.org/officeDocument/2006/relationships/hyperlink" Target="https://www.itu.int/md/meetingdoc.asp?lang=en&amp;parent=R19-WP5A-C-0799" TargetMode="External"/><Relationship Id="rId7" Type="http://schemas.openxmlformats.org/officeDocument/2006/relationships/hyperlink" Target="https://www.itu.int/dms_pub/itu-r/md/19/wp5a/c/R19-WP5A-C-0597!N17!MSW-E.docx" TargetMode="External"/><Relationship Id="rId2" Type="http://schemas.openxmlformats.org/officeDocument/2006/relationships/hyperlink" Target="https://www.itu.int/md/meetingdoc.asp?lang=en&amp;parent=R19-WP5A-C-0837" TargetMode="External"/><Relationship Id="rId1" Type="http://schemas.openxmlformats.org/officeDocument/2006/relationships/slideLayout" Target="../slideLayouts/slideLayout2.xml"/><Relationship Id="rId6" Type="http://schemas.openxmlformats.org/officeDocument/2006/relationships/hyperlink" Target="https://www.itu.int/md/R19-WP5A-C-0597/en" TargetMode="External"/><Relationship Id="rId11" Type="http://schemas.openxmlformats.org/officeDocument/2006/relationships/hyperlink" Target="https://www.itu.int/dms_pub/itu-r/md/19/wp5a/c/R19-WP5A-C-0597!N16!MSW-E.docx" TargetMode="External"/><Relationship Id="rId5" Type="http://schemas.openxmlformats.org/officeDocument/2006/relationships/hyperlink" Target="http://www.itu.int/md/R15-WP5A-C-0837/en" TargetMode="External"/><Relationship Id="rId10" Type="http://schemas.openxmlformats.org/officeDocument/2006/relationships/hyperlink" Target="https://www.itu.int/md/R19-WP5A-C-0723/en" TargetMode="External"/><Relationship Id="rId4" Type="http://schemas.openxmlformats.org/officeDocument/2006/relationships/hyperlink" Target="https://www.itu.int/dms_pub/itu-r/md/19/wp5a/c/R19-WP5A-C-0837!N07!MSW-E.docx" TargetMode="External"/><Relationship Id="rId9" Type="http://schemas.openxmlformats.org/officeDocument/2006/relationships/hyperlink" Target="http://www.itu.int/md/R19-WP5A-C-0675"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www.itu.int/md/R19-WP5A-C-0675" TargetMode="External"/><Relationship Id="rId3" Type="http://schemas.openxmlformats.org/officeDocument/2006/relationships/hyperlink" Target="https://www.itu.int/dms_pub/itu-r/md/19/wp5a/c/R19-WP5A-C-0837!N06!MSW-E.docx" TargetMode="External"/><Relationship Id="rId7" Type="http://schemas.openxmlformats.org/officeDocument/2006/relationships/hyperlink" Target="http://www.itu.int/md/R19-WP5A-C-0654" TargetMode="External"/><Relationship Id="rId2" Type="http://schemas.openxmlformats.org/officeDocument/2006/relationships/hyperlink" Target="https://www.itu.int/md/meetingdoc.asp?lang=en&amp;parent=R19-WP5A-C-0837" TargetMode="External"/><Relationship Id="rId1" Type="http://schemas.openxmlformats.org/officeDocument/2006/relationships/slideLayout" Target="../slideLayouts/slideLayout2.xml"/><Relationship Id="rId6" Type="http://schemas.openxmlformats.org/officeDocument/2006/relationships/hyperlink" Target="https://www.itu.int/dms_pub/itu-r/md/19/wp5a/c/R19-WP5A-C-0597!N17!MSW-E.docx" TargetMode="External"/><Relationship Id="rId5" Type="http://schemas.openxmlformats.org/officeDocument/2006/relationships/hyperlink" Target="https://www.itu.int/md/R19-WP5A-C-0597/en" TargetMode="External"/><Relationship Id="rId10" Type="http://schemas.openxmlformats.org/officeDocument/2006/relationships/hyperlink" Target="https://www.itu.int/dms_pub/itu-r/md/19/wp5a/c/R19-WP5A-C-0597!N16!MSW-E.docx" TargetMode="External"/><Relationship Id="rId4" Type="http://schemas.openxmlformats.org/officeDocument/2006/relationships/hyperlink" Target="http://www.itu.int/md/R15-WP5A-C-0837/en" TargetMode="External"/><Relationship Id="rId9" Type="http://schemas.openxmlformats.org/officeDocument/2006/relationships/hyperlink" Target="https://www.itu.int/md/R19-WP5A-C-0723/en"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itu.int/events/eventdetails.asp?eventid=20096" TargetMode="External"/><Relationship Id="rId2" Type="http://schemas.openxmlformats.org/officeDocument/2006/relationships/hyperlink" Target="https://www.itu.int/events/eventdetails.asp?eventid=21239"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13" Type="http://schemas.openxmlformats.org/officeDocument/2006/relationships/hyperlink" Target="https://www.itu.int/md/meetingdoc.asp?lang=en&amp;parent=R19-WP5A-C-0547" TargetMode="External"/><Relationship Id="rId18" Type="http://schemas.openxmlformats.org/officeDocument/2006/relationships/hyperlink" Target="https://www.itu.int/md/meetingdoc.asp?lang=en&amp;parent=R19-WP5A-C-0798"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12" Type="http://schemas.openxmlformats.org/officeDocument/2006/relationships/hyperlink" Target="https://www.itu.int/md/meetingdoc.asp?lang=en&amp;parent=R19-WP5A-C-0438" TargetMode="External"/><Relationship Id="rId17" Type="http://schemas.openxmlformats.org/officeDocument/2006/relationships/hyperlink" Target="https://www.itu.int/md/meetingdoc.asp?lang=en&amp;parent=R19-WP5A-C-0799" TargetMode="External"/><Relationship Id="rId2" Type="http://schemas.openxmlformats.org/officeDocument/2006/relationships/notesSlide" Target="../notesSlides/notesSlide7.xml"/><Relationship Id="rId16" Type="http://schemas.openxmlformats.org/officeDocument/2006/relationships/hyperlink" Target="https://extranet.itu.int/rsg-meetings/sg5/wp5a/Share/5A2-Systems%20and%20Standards/SWG%205A2-2%20BWA/IEEE-01-E.docx?d=w54b5745a91f6425581184968a46e4ed0" TargetMode="Externa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11" Type="http://schemas.openxmlformats.org/officeDocument/2006/relationships/hyperlink" Target="https://www.itu.int/md/meetingdoc.asp?lang=en&amp;parent=R19-WP5A-C-0439" TargetMode="External"/><Relationship Id="rId5" Type="http://schemas.openxmlformats.org/officeDocument/2006/relationships/hyperlink" Target="https://www.itu.int/md/meetingdoc.asp?lang=en&amp;parent=R19-WP5A-C-0044" TargetMode="External"/><Relationship Id="rId15" Type="http://schemas.openxmlformats.org/officeDocument/2006/relationships/hyperlink" Target="http://www.itu.int/md/R19-WP5A-C-0675" TargetMode="External"/><Relationship Id="rId10" Type="http://schemas.openxmlformats.org/officeDocument/2006/relationships/hyperlink" Target="https://www.itu.int/md/meetingdoc.asp?lang=en&amp;parent=R19-WP5A-C-0246" TargetMode="External"/><Relationship Id="rId19" Type="http://schemas.openxmlformats.org/officeDocument/2006/relationships/hyperlink" Target="https://www.itu.int/md/meetingdoc.asp?lang=en&amp;parent=R19-WP5A-C-0797"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 Id="rId14" Type="http://schemas.openxmlformats.org/officeDocument/2006/relationships/hyperlink" Target="https://www.itu.int/md/meetingdoc.asp?lang=en&amp;parent=R19-WP5A-C-0546"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3/11-23-1329-00-0itu-itu-ahg-minutes-for-aug-1-2023-meeting.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2023-16-11</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 November 2023</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901359418"/>
              </p:ext>
            </p:extLst>
          </p:nvPr>
        </p:nvGraphicFramePr>
        <p:xfrm>
          <a:off x="619125" y="2573338"/>
          <a:ext cx="10712450" cy="3738562"/>
        </p:xfrm>
        <a:graphic>
          <a:graphicData uri="http://schemas.openxmlformats.org/presentationml/2006/ole">
            <mc:AlternateContent xmlns:mc="http://schemas.openxmlformats.org/markup-compatibility/2006">
              <mc:Choice xmlns:v="urn:schemas-microsoft-com:vml" Requires="v">
                <p:oleObj name="Document" r:id="rId3" imgW="8267030" imgH="2880731" progId="Word.Document.8">
                  <p:embed/>
                </p:oleObj>
              </mc:Choice>
              <mc:Fallback>
                <p:oleObj name="Document" r:id="rId3" imgW="8267030" imgH="2880731" progId="Word.Document.8">
                  <p:embed/>
                  <p:pic>
                    <p:nvPicPr>
                      <p:cNvPr id="9" name="Object 3"/>
                      <p:cNvPicPr>
                        <a:picLocks noChangeAspect="1" noChangeArrowheads="1"/>
                      </p:cNvPicPr>
                      <p:nvPr/>
                    </p:nvPicPr>
                    <p:blipFill>
                      <a:blip r:embed="rId4"/>
                      <a:srcRect/>
                      <a:stretch>
                        <a:fillRect/>
                      </a:stretch>
                    </p:blipFill>
                    <p:spPr bwMode="auto">
                      <a:xfrm>
                        <a:off x="619125" y="2573338"/>
                        <a:ext cx="10712450" cy="3738562"/>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65200" y="1066800"/>
            <a:ext cx="10361084" cy="5073649"/>
          </a:xfrm>
          <a:ln/>
        </p:spPr>
        <p:txBody>
          <a:bodyPr/>
          <a:lstStyle/>
          <a:p>
            <a:pPr marL="0" indent="0">
              <a:spcBef>
                <a:spcPts val="200"/>
              </a:spcBef>
              <a:defRPr/>
            </a:pPr>
            <a:r>
              <a:rPr lang="en-US" sz="2000" dirty="0"/>
              <a:t>New Contributions</a:t>
            </a:r>
          </a:p>
          <a:p>
            <a:pPr marL="457200" indent="-457200">
              <a:spcBef>
                <a:spcPts val="200"/>
              </a:spcBef>
              <a:buFont typeface="+mj-lt"/>
              <a:buAutoNum type="alphaLcPeriod"/>
              <a:defRPr/>
            </a:pPr>
            <a:r>
              <a:rPr lang="en-US" sz="1800" dirty="0"/>
              <a:t>N/A</a:t>
            </a:r>
            <a:endParaRPr lang="en-US" sz="1600" dirty="0"/>
          </a:p>
          <a:p>
            <a:pPr marL="0" indent="0">
              <a:spcBef>
                <a:spcPts val="200"/>
              </a:spcBef>
              <a:defRPr/>
            </a:pPr>
            <a:r>
              <a:rPr lang="en-US" sz="2000" dirty="0"/>
              <a:t>Contribution for Further Discussion</a:t>
            </a:r>
          </a:p>
          <a:p>
            <a:pPr marL="457200" indent="-457200">
              <a:spcBef>
                <a:spcPts val="200"/>
              </a:spcBef>
              <a:buFont typeface="+mj-lt"/>
              <a:buAutoNum type="alphaLcPeriod"/>
              <a:defRPr/>
            </a:pPr>
            <a:r>
              <a:rPr lang="en-US" sz="1800" dirty="0"/>
              <a:t>N/A</a:t>
            </a:r>
            <a:endParaRPr lang="en-US" sz="1600" dirty="0"/>
          </a:p>
          <a:p>
            <a:pPr marL="0" indent="0">
              <a:spcBef>
                <a:spcPts val="200"/>
              </a:spcBef>
              <a:defRPr/>
            </a:pPr>
            <a:r>
              <a:rPr lang="en-US" sz="2000" dirty="0"/>
              <a:t>References </a:t>
            </a:r>
            <a:endParaRPr lang="en-US" sz="2200" dirty="0"/>
          </a:p>
          <a:p>
            <a:pPr fontAlgn="t">
              <a:buFont typeface="Arial" panose="020B0604020202020204" pitchFamily="34" charset="0"/>
              <a:buChar char="•"/>
            </a:pPr>
            <a:r>
              <a:rPr lang="en-US" sz="1800" b="1" dirty="0"/>
              <a:t>N/A</a:t>
            </a:r>
            <a:endParaRPr lang="en-US" sz="1600" dirty="0">
              <a:solidFill>
                <a:schemeClr val="tx1"/>
              </a:solidFill>
            </a:endParaRPr>
          </a:p>
          <a:p>
            <a:pPr marL="0" indent="0">
              <a:spcBef>
                <a:spcPts val="200"/>
              </a:spcBef>
              <a:defRPr/>
            </a:pPr>
            <a:endParaRPr lang="en-US" sz="2200" dirty="0"/>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Date Placeholder 6"/>
          <p:cNvSpPr>
            <a:spLocks noGrp="1"/>
          </p:cNvSpPr>
          <p:nvPr>
            <p:ph type="dt" idx="15"/>
          </p:nvPr>
        </p:nvSpPr>
        <p:spPr/>
        <p:txBody>
          <a:bodyPr/>
          <a:lstStyle/>
          <a:p>
            <a:r>
              <a:rPr lang="en-US" dirty="0"/>
              <a:t> 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C78DE-49FB-1700-2682-56AE603058ED}"/>
              </a:ext>
            </a:extLst>
          </p:cNvPr>
          <p:cNvSpPr>
            <a:spLocks noGrp="1"/>
          </p:cNvSpPr>
          <p:nvPr>
            <p:ph type="title"/>
          </p:nvPr>
        </p:nvSpPr>
        <p:spPr>
          <a:xfrm>
            <a:off x="914401" y="685801"/>
            <a:ext cx="10361084" cy="533399"/>
          </a:xfrm>
        </p:spPr>
        <p:txBody>
          <a:bodyPr/>
          <a:lstStyle/>
          <a:p>
            <a:r>
              <a:rPr lang="en-US" sz="3200" dirty="0"/>
              <a:t>Updates from ITU-R WP5A: Input Contributions</a:t>
            </a:r>
            <a:endParaRPr lang="en-US" dirty="0"/>
          </a:p>
        </p:txBody>
      </p:sp>
      <p:sp>
        <p:nvSpPr>
          <p:cNvPr id="4" name="Slide Number Placeholder 3">
            <a:extLst>
              <a:ext uri="{FF2B5EF4-FFF2-40B4-BE49-F238E27FC236}">
                <a16:creationId xmlns:a16="http://schemas.microsoft.com/office/drawing/2014/main" id="{E69D2B76-5191-8FCD-132F-F00E4E18274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039B156D-9957-7896-9A9A-999AF21A665A}"/>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1FBBC945-DA6A-8705-8B20-EBC52B7E66DA}"/>
              </a:ext>
            </a:extLst>
          </p:cNvPr>
          <p:cNvSpPr>
            <a:spLocks noGrp="1"/>
          </p:cNvSpPr>
          <p:nvPr>
            <p:ph type="dt" idx="15"/>
          </p:nvPr>
        </p:nvSpPr>
        <p:spPr/>
        <p:txBody>
          <a:bodyPr/>
          <a:lstStyle/>
          <a:p>
            <a:r>
              <a:rPr lang="en-US" dirty="0"/>
              <a:t> November 2023</a:t>
            </a:r>
            <a:endParaRPr lang="en-GB" dirty="0"/>
          </a:p>
        </p:txBody>
      </p:sp>
      <p:graphicFrame>
        <p:nvGraphicFramePr>
          <p:cNvPr id="11" name="Content Placeholder 10">
            <a:extLst>
              <a:ext uri="{FF2B5EF4-FFF2-40B4-BE49-F238E27FC236}">
                <a16:creationId xmlns:a16="http://schemas.microsoft.com/office/drawing/2014/main" id="{F6EAF66F-161B-B541-707E-5DAB0B134D10}"/>
              </a:ext>
            </a:extLst>
          </p:cNvPr>
          <p:cNvGraphicFramePr>
            <a:graphicFrameLocks noGrp="1"/>
          </p:cNvGraphicFramePr>
          <p:nvPr>
            <p:ph idx="1"/>
            <p:extLst>
              <p:ext uri="{D42A27DB-BD31-4B8C-83A1-F6EECF244321}">
                <p14:modId xmlns:p14="http://schemas.microsoft.com/office/powerpoint/2010/main" val="3394239052"/>
              </p:ext>
            </p:extLst>
          </p:nvPr>
        </p:nvGraphicFramePr>
        <p:xfrm>
          <a:off x="990600" y="1273849"/>
          <a:ext cx="10284884" cy="1829930"/>
        </p:xfrm>
        <a:graphic>
          <a:graphicData uri="http://schemas.openxmlformats.org/drawingml/2006/table">
            <a:tbl>
              <a:tblPr firstRow="1" firstCol="1" lastRow="1" lastCol="1" bandRow="1" bandCol="1"/>
              <a:tblGrid>
                <a:gridCol w="2734242">
                  <a:extLst>
                    <a:ext uri="{9D8B030D-6E8A-4147-A177-3AD203B41FA5}">
                      <a16:colId xmlns:a16="http://schemas.microsoft.com/office/drawing/2014/main" val="388396803"/>
                    </a:ext>
                  </a:extLst>
                </a:gridCol>
                <a:gridCol w="7550642">
                  <a:extLst>
                    <a:ext uri="{9D8B030D-6E8A-4147-A177-3AD203B41FA5}">
                      <a16:colId xmlns:a16="http://schemas.microsoft.com/office/drawing/2014/main" val="2773066662"/>
                    </a:ext>
                  </a:extLst>
                </a:gridCol>
              </a:tblGrid>
              <a:tr h="208179">
                <a:tc gridSpan="2">
                  <a:txBody>
                    <a:bodyPr/>
                    <a:lstStyle/>
                    <a:p>
                      <a:pPr marL="0" marR="0" hangingPunct="0">
                        <a:spcBef>
                          <a:spcPts val="200"/>
                        </a:spcBef>
                        <a:spcAft>
                          <a:spcPts val="200"/>
                        </a:spcAft>
                        <a:tabLst>
                          <a:tab pos="720090" algn="l"/>
                          <a:tab pos="1188085" algn="l"/>
                          <a:tab pos="1440180" algn="l"/>
                          <a:tab pos="720090" algn="l"/>
                          <a:tab pos="1188085" algn="l"/>
                          <a:tab pos="1383030" algn="l"/>
                          <a:tab pos="1440180" algn="l"/>
                        </a:tabLst>
                      </a:pPr>
                      <a:r>
                        <a:rPr lang="en-CA" sz="1100" b="1" dirty="0">
                          <a:solidFill>
                            <a:srgbClr val="000000"/>
                          </a:solidFill>
                          <a:effectLst/>
                          <a:latin typeface="Arial" panose="020B0604020202020204" pitchFamily="34" charset="0"/>
                          <a:ea typeface="Times New Roman" panose="02020603050405020304" pitchFamily="18" charset="0"/>
                        </a:rPr>
                        <a:t>Working Group 2: Systems and standards (Chair: </a:t>
                      </a:r>
                      <a:r>
                        <a:rPr lang="en-CA" sz="1100" b="1" u="sng" dirty="0">
                          <a:solidFill>
                            <a:srgbClr val="0000CC"/>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Lang </a:t>
                      </a:r>
                      <a:r>
                        <a:rPr lang="en-CA" sz="1100" b="1" u="sng" dirty="0" err="1">
                          <a:solidFill>
                            <a:srgbClr val="0000CC"/>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Baozhen</a:t>
                      </a:r>
                      <a:r>
                        <a:rPr lang="en-CA" sz="1100" b="1" dirty="0">
                          <a:solidFill>
                            <a:srgbClr val="000000"/>
                          </a:solidFill>
                          <a:effectLst/>
                          <a:latin typeface="Arial" panose="020B0604020202020204" pitchFamily="34" charset="0"/>
                          <a:ea typeface="Times New Roman" panose="02020603050405020304" pitchFamily="18" charset="0"/>
                        </a:rPr>
                        <a:t>, China)</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extLst>
                  <a:ext uri="{0D108BD9-81ED-4DB2-BD59-A6C34878D82A}">
                    <a16:rowId xmlns:a16="http://schemas.microsoft.com/office/drawing/2014/main" val="1636446808"/>
                  </a:ext>
                </a:extLst>
              </a:tr>
              <a:tr h="1413572">
                <a:tc>
                  <a:txBody>
                    <a:bodyPr/>
                    <a:lstStyle/>
                    <a:p>
                      <a:pPr marL="0" marR="0" hangingPunct="0">
                        <a:spcBef>
                          <a:spcPts val="100"/>
                        </a:spcBef>
                        <a:spcAft>
                          <a:spcPts val="100"/>
                        </a:spcAft>
                        <a:tabLst>
                          <a:tab pos="720090" algn="l"/>
                          <a:tab pos="1188085" algn="l"/>
                          <a:tab pos="1440180" algn="l"/>
                          <a:tab pos="720090" algn="l"/>
                          <a:tab pos="1188085" algn="l"/>
                          <a:tab pos="1383030" algn="l"/>
                          <a:tab pos="1440180" algn="l"/>
                        </a:tabLst>
                      </a:pPr>
                      <a:r>
                        <a:rPr lang="en-CA" sz="1100" b="1" dirty="0">
                          <a:solidFill>
                            <a:srgbClr val="000000"/>
                          </a:solidFill>
                          <a:effectLst/>
                          <a:latin typeface="Arial" panose="020B0604020202020204" pitchFamily="34" charset="0"/>
                          <a:ea typeface="Times New Roman" panose="02020603050405020304" pitchFamily="18" charset="0"/>
                        </a:rPr>
                        <a:t>Broadband Wireless Access</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FFFF"/>
                    </a:solidFill>
                  </a:tcPr>
                </a:tc>
                <a:tc>
                  <a:txBody>
                    <a:bodyPr/>
                    <a:lstStyle/>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CA" sz="1100" i="1" u="sng" dirty="0">
                          <a:solidFill>
                            <a:srgbClr val="000000"/>
                          </a:solidFill>
                          <a:effectLst/>
                          <a:latin typeface="Arial" panose="020B0604020202020204" pitchFamily="34" charset="0"/>
                          <a:ea typeface="Times New Roman" panose="02020603050405020304" pitchFamily="18" charset="0"/>
                        </a:rPr>
                        <a:t>Rec. M.2134: </a:t>
                      </a:r>
                      <a:r>
                        <a:rPr lang="en-CA" sz="1100" u="sng" dirty="0">
                          <a:solidFill>
                            <a:srgbClr val="0000CC"/>
                          </a:solidFill>
                          <a:effectLst/>
                          <a:highlight>
                            <a:srgbClr val="00FF00"/>
                          </a:highlight>
                          <a:latin typeface="Arial" panose="020B060402020202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221</a:t>
                      </a:r>
                      <a:r>
                        <a:rPr lang="en-CA" sz="1100" u="sng" dirty="0">
                          <a:solidFill>
                            <a:srgbClr val="0000CC"/>
                          </a:solidFill>
                          <a:effectLst/>
                          <a:highlight>
                            <a:srgbClr val="00FF00"/>
                          </a:highlight>
                          <a:latin typeface="Arial" panose="020B0604020202020204" pitchFamily="34" charset="0"/>
                          <a:ea typeface="Times New Roman" panose="02020603050405020304" pitchFamily="18" charset="0"/>
                        </a:rPr>
                        <a:t> </a:t>
                      </a:r>
                      <a:r>
                        <a:rPr lang="en-CA" sz="1100" u="sng" dirty="0">
                          <a:solidFill>
                            <a:srgbClr val="0000CC"/>
                          </a:solidFill>
                          <a:effectLst/>
                          <a:highlight>
                            <a:srgbClr val="00FF00"/>
                          </a:highlight>
                          <a:latin typeface="Arial" panose="020B060402020202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Annex 11</a:t>
                      </a:r>
                      <a:r>
                        <a:rPr lang="en-CA" sz="1100" u="sng" dirty="0">
                          <a:solidFill>
                            <a:srgbClr val="0000CC"/>
                          </a:solidFill>
                          <a:effectLst/>
                          <a:highlight>
                            <a:srgbClr val="00FF00"/>
                          </a:highlight>
                          <a:latin typeface="Arial" panose="020B0604020202020204" pitchFamily="34" charset="0"/>
                          <a:ea typeface="Times New Roman" panose="02020603050405020304" pitchFamily="18" charset="0"/>
                        </a:rPr>
                        <a:t> </a:t>
                      </a:r>
                      <a:r>
                        <a:rPr lang="en-CA" sz="1100" u="sng" dirty="0">
                          <a:solidFill>
                            <a:srgbClr val="000000"/>
                          </a:solidFill>
                          <a:effectLst/>
                          <a:highlight>
                            <a:srgbClr val="00FF00"/>
                          </a:highlight>
                          <a:latin typeface="Arial" panose="020B0604020202020204" pitchFamily="34" charset="0"/>
                          <a:ea typeface="Times New Roman" panose="02020603050405020304" pitchFamily="18" charset="0"/>
                        </a:rPr>
                        <a:t>(WP 5A)</a:t>
                      </a:r>
                      <a:endParaRPr lang="en-US" sz="1800" dirty="0">
                        <a:effectLst/>
                        <a:latin typeface="Times New Roman" panose="02020603050405020304" pitchFamily="18" charset="0"/>
                        <a:ea typeface="Times New Roman" panose="02020603050405020304" pitchFamily="18" charset="0"/>
                      </a:endParaRPr>
                    </a:p>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CA" sz="1100" i="1" u="sng" dirty="0">
                          <a:solidFill>
                            <a:srgbClr val="000000"/>
                          </a:solidFill>
                          <a:effectLst/>
                          <a:latin typeface="Arial" panose="020B0604020202020204" pitchFamily="34" charset="0"/>
                          <a:ea typeface="Times New Roman" panose="02020603050405020304" pitchFamily="18" charset="0"/>
                        </a:rPr>
                        <a:t>Rec. M.1801: </a:t>
                      </a:r>
                      <a:r>
                        <a:rPr lang="en-CA" sz="1100" u="sng" dirty="0">
                          <a:solidFill>
                            <a:srgbClr val="0000CC"/>
                          </a:solidFill>
                          <a:effectLst/>
                          <a:latin typeface="Arial" panose="020B0604020202020204" pitchFamily="34" charset="0"/>
                          <a:ea typeface="Times New Roman" panose="02020603050405020304" pitchFamily="18" charset="0"/>
                          <a:hlinkClick r:id="rId5">
                            <a:extLst>
                              <a:ext uri="{A12FA001-AC4F-418D-AE19-62706E023703}">
                                <ahyp:hlinkClr xmlns:ahyp="http://schemas.microsoft.com/office/drawing/2018/hyperlinkcolor" val="tx"/>
                              </a:ext>
                            </a:extLst>
                          </a:hlinkClick>
                        </a:rPr>
                        <a:t>769</a:t>
                      </a:r>
                      <a:r>
                        <a:rPr lang="en-CA" sz="1100" u="sng" dirty="0">
                          <a:solidFill>
                            <a:srgbClr val="0000CC"/>
                          </a:solidFill>
                          <a:effectLst/>
                          <a:latin typeface="Arial" panose="020B0604020202020204" pitchFamily="34" charset="0"/>
                          <a:ea typeface="Times New Roman" panose="02020603050405020304" pitchFamily="18" charset="0"/>
                        </a:rPr>
                        <a:t> </a:t>
                      </a:r>
                      <a:r>
                        <a:rPr lang="en-CA" sz="1100" u="sng" dirty="0">
                          <a:solidFill>
                            <a:srgbClr val="0000CC"/>
                          </a:solidFill>
                          <a:effectLst/>
                          <a:latin typeface="Arial" panose="020B0604020202020204" pitchFamily="34" charset="0"/>
                          <a:ea typeface="Times New Roman" panose="02020603050405020304" pitchFamily="18" charset="0"/>
                          <a:hlinkClick r:id="rId6">
                            <a:extLst>
                              <a:ext uri="{A12FA001-AC4F-418D-AE19-62706E023703}">
                                <ahyp:hlinkClr xmlns:ahyp="http://schemas.microsoft.com/office/drawing/2018/hyperlinkcolor" val="tx"/>
                              </a:ext>
                            </a:extLst>
                          </a:hlinkClick>
                        </a:rPr>
                        <a:t>Annex 10</a:t>
                      </a:r>
                      <a:r>
                        <a:rPr lang="en-CA" sz="1100" u="sng" dirty="0">
                          <a:solidFill>
                            <a:srgbClr val="0000CC"/>
                          </a:solidFill>
                          <a:effectLst/>
                          <a:latin typeface="Arial" panose="020B0604020202020204" pitchFamily="34" charset="0"/>
                          <a:ea typeface="Times New Roman" panose="02020603050405020304" pitchFamily="18" charset="0"/>
                        </a:rPr>
                        <a:t> </a:t>
                      </a:r>
                      <a:r>
                        <a:rPr lang="en-CA" sz="1100" u="sng" dirty="0">
                          <a:solidFill>
                            <a:srgbClr val="000000"/>
                          </a:solidFill>
                          <a:effectLst/>
                          <a:latin typeface="Arial" panose="020B0604020202020204" pitchFamily="34" charset="0"/>
                          <a:ea typeface="Times New Roman" panose="02020603050405020304" pitchFamily="18" charset="0"/>
                        </a:rPr>
                        <a:t>(WP 5A); </a:t>
                      </a:r>
                      <a:r>
                        <a:rPr lang="en-CA" sz="1100" u="sng" dirty="0">
                          <a:solidFill>
                            <a:srgbClr val="0000CC"/>
                          </a:solidFill>
                          <a:effectLst/>
                          <a:latin typeface="Arial" panose="020B0604020202020204" pitchFamily="34" charset="0"/>
                          <a:ea typeface="Times New Roman" panose="02020603050405020304" pitchFamily="18" charset="0"/>
                          <a:hlinkClick r:id="rId7">
                            <a:extLst>
                              <a:ext uri="{A12FA001-AC4F-418D-AE19-62706E023703}">
                                <ahyp:hlinkClr xmlns:ahyp="http://schemas.microsoft.com/office/drawing/2018/hyperlinkcolor" val="tx"/>
                              </a:ext>
                            </a:extLst>
                          </a:hlinkClick>
                        </a:rPr>
                        <a:t>779</a:t>
                      </a:r>
                      <a:r>
                        <a:rPr lang="en-CA" sz="1100" u="sng" dirty="0">
                          <a:solidFill>
                            <a:srgbClr val="000000"/>
                          </a:solidFill>
                          <a:effectLst/>
                          <a:latin typeface="Arial" panose="020B0604020202020204" pitchFamily="34" charset="0"/>
                          <a:ea typeface="Times New Roman" panose="02020603050405020304" pitchFamily="18" charset="0"/>
                        </a:rPr>
                        <a:t> (WP 5D); </a:t>
                      </a:r>
                      <a:r>
                        <a:rPr lang="en-CA" sz="1100" u="sng" dirty="0">
                          <a:solidFill>
                            <a:srgbClr val="0000CC"/>
                          </a:solidFill>
                          <a:effectLst/>
                          <a:latin typeface="Arial" panose="020B0604020202020204" pitchFamily="34" charset="0"/>
                          <a:ea typeface="Times New Roman" panose="02020603050405020304" pitchFamily="18" charset="0"/>
                          <a:hlinkClick r:id="rId8">
                            <a:extLst>
                              <a:ext uri="{A12FA001-AC4F-418D-AE19-62706E023703}">
                                <ahyp:hlinkClr xmlns:ahyp="http://schemas.microsoft.com/office/drawing/2018/hyperlinkcolor" val="tx"/>
                              </a:ext>
                            </a:extLst>
                          </a:hlinkClick>
                        </a:rPr>
                        <a:t>792</a:t>
                      </a:r>
                      <a:r>
                        <a:rPr lang="en-GB" sz="1100" dirty="0">
                          <a:solidFill>
                            <a:srgbClr val="000000"/>
                          </a:solidFill>
                          <a:effectLst/>
                          <a:latin typeface="Arial" panose="020B0604020202020204" pitchFamily="34" charset="0"/>
                          <a:ea typeface="Times New Roman" panose="02020603050405020304" pitchFamily="18" charset="0"/>
                        </a:rPr>
                        <a:t> (Canada); </a:t>
                      </a:r>
                      <a:r>
                        <a:rPr lang="en-CA" sz="1100" u="sng" dirty="0">
                          <a:solidFill>
                            <a:srgbClr val="0000CC"/>
                          </a:solidFill>
                          <a:effectLst/>
                          <a:latin typeface="Arial" panose="020B0604020202020204" pitchFamily="34" charset="0"/>
                          <a:ea typeface="Times New Roman" panose="02020603050405020304" pitchFamily="18" charset="0"/>
                          <a:hlinkClick r:id="rId9">
                            <a:extLst>
                              <a:ext uri="{A12FA001-AC4F-418D-AE19-62706E023703}">
                                <ahyp:hlinkClr xmlns:ahyp="http://schemas.microsoft.com/office/drawing/2018/hyperlinkcolor" val="tx"/>
                              </a:ext>
                            </a:extLst>
                          </a:hlinkClick>
                        </a:rPr>
                        <a:t>798</a:t>
                      </a:r>
                      <a:r>
                        <a:rPr lang="en-GB" sz="1100" dirty="0">
                          <a:solidFill>
                            <a:srgbClr val="0000CC"/>
                          </a:solidFill>
                          <a:effectLst/>
                          <a:latin typeface="Arial" panose="020B0604020202020204" pitchFamily="34" charset="0"/>
                          <a:ea typeface="Times New Roman" panose="02020603050405020304" pitchFamily="18" charset="0"/>
                        </a:rPr>
                        <a:t> </a:t>
                      </a:r>
                      <a:r>
                        <a:rPr lang="en-GB" sz="1100" dirty="0">
                          <a:solidFill>
                            <a:srgbClr val="000000"/>
                          </a:solidFill>
                          <a:effectLst/>
                          <a:latin typeface="Arial" panose="020B0604020202020204" pitchFamily="34" charset="0"/>
                          <a:ea typeface="Times New Roman" panose="02020603050405020304" pitchFamily="18" charset="0"/>
                        </a:rPr>
                        <a:t>(IEEE)</a:t>
                      </a:r>
                      <a:endParaRPr lang="en-US" sz="1800" dirty="0">
                        <a:effectLst/>
                        <a:latin typeface="Times New Roman" panose="02020603050405020304" pitchFamily="18" charset="0"/>
                        <a:ea typeface="Times New Roman" panose="02020603050405020304" pitchFamily="18" charset="0"/>
                      </a:endParaRPr>
                    </a:p>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CA" sz="1100" i="1" u="sng" dirty="0">
                          <a:solidFill>
                            <a:srgbClr val="000000"/>
                          </a:solidFill>
                          <a:effectLst/>
                          <a:latin typeface="Arial" panose="020B0604020202020204" pitchFamily="34" charset="0"/>
                          <a:ea typeface="Times New Roman" panose="02020603050405020304" pitchFamily="18" charset="0"/>
                        </a:rPr>
                        <a:t>Rep. M.[BB-WAS-FREQ]: </a:t>
                      </a:r>
                      <a:r>
                        <a:rPr lang="en-CA" sz="1100" u="sng" dirty="0">
                          <a:solidFill>
                            <a:srgbClr val="0000CC"/>
                          </a:solidFill>
                          <a:effectLst/>
                          <a:highlight>
                            <a:srgbClr val="00FF00"/>
                          </a:highlight>
                          <a:latin typeface="Arial" panose="020B0604020202020204" pitchFamily="34" charset="0"/>
                          <a:ea typeface="Times New Roman" panose="02020603050405020304" pitchFamily="18" charset="0"/>
                          <a:hlinkClick r:id="rId10">
                            <a:extLst>
                              <a:ext uri="{A12FA001-AC4F-418D-AE19-62706E023703}">
                                <ahyp:hlinkClr xmlns:ahyp="http://schemas.microsoft.com/office/drawing/2018/hyperlinkcolor" val="tx"/>
                              </a:ext>
                            </a:extLst>
                          </a:hlinkClick>
                        </a:rPr>
                        <a:t>597</a:t>
                      </a:r>
                      <a:r>
                        <a:rPr lang="en-CA" sz="1100" u="sng" dirty="0">
                          <a:solidFill>
                            <a:srgbClr val="0000CC"/>
                          </a:solidFill>
                          <a:effectLst/>
                          <a:highlight>
                            <a:srgbClr val="00FF00"/>
                          </a:highlight>
                          <a:latin typeface="Arial" panose="020B0604020202020204" pitchFamily="34" charset="0"/>
                          <a:ea typeface="Times New Roman" panose="02020603050405020304" pitchFamily="18" charset="0"/>
                        </a:rPr>
                        <a:t> </a:t>
                      </a:r>
                      <a:r>
                        <a:rPr lang="en-CA" sz="1100" u="sng" dirty="0">
                          <a:solidFill>
                            <a:srgbClr val="0000CC"/>
                          </a:solidFill>
                          <a:effectLst/>
                          <a:highlight>
                            <a:srgbClr val="00FF00"/>
                          </a:highlight>
                          <a:latin typeface="Arial" panose="020B0604020202020204" pitchFamily="34" charset="0"/>
                          <a:ea typeface="Times New Roman" panose="02020603050405020304" pitchFamily="18" charset="0"/>
                          <a:hlinkClick r:id="rId11">
                            <a:extLst>
                              <a:ext uri="{A12FA001-AC4F-418D-AE19-62706E023703}">
                                <ahyp:hlinkClr xmlns:ahyp="http://schemas.microsoft.com/office/drawing/2018/hyperlinkcolor" val="tx"/>
                              </a:ext>
                            </a:extLst>
                          </a:hlinkClick>
                        </a:rPr>
                        <a:t>Annex 17</a:t>
                      </a:r>
                      <a:r>
                        <a:rPr lang="en-CA" sz="1100" u="sng" dirty="0">
                          <a:solidFill>
                            <a:srgbClr val="0000CC"/>
                          </a:solidFill>
                          <a:effectLst/>
                          <a:highlight>
                            <a:srgbClr val="00FF00"/>
                          </a:highlight>
                          <a:latin typeface="Arial" panose="020B0604020202020204" pitchFamily="34" charset="0"/>
                          <a:ea typeface="Times New Roman" panose="02020603050405020304" pitchFamily="18" charset="0"/>
                        </a:rPr>
                        <a:t> </a:t>
                      </a:r>
                      <a:r>
                        <a:rPr lang="en-CA" sz="1100" u="sng" dirty="0">
                          <a:solidFill>
                            <a:srgbClr val="000000"/>
                          </a:solidFill>
                          <a:effectLst/>
                          <a:highlight>
                            <a:srgbClr val="00FF00"/>
                          </a:highlight>
                          <a:latin typeface="Arial" panose="020B0604020202020204" pitchFamily="34" charset="0"/>
                          <a:ea typeface="Times New Roman" panose="02020603050405020304" pitchFamily="18" charset="0"/>
                        </a:rPr>
                        <a:t>(WP 5A);</a:t>
                      </a:r>
                      <a:r>
                        <a:rPr lang="en-CA" sz="1100" u="sng" dirty="0">
                          <a:solidFill>
                            <a:srgbClr val="0000CC"/>
                          </a:solidFill>
                          <a:effectLst/>
                          <a:highlight>
                            <a:srgbClr val="00FF00"/>
                          </a:highlight>
                          <a:latin typeface="Arial" panose="020B0604020202020204" pitchFamily="34" charset="0"/>
                          <a:ea typeface="Times New Roman" panose="02020603050405020304" pitchFamily="18" charset="0"/>
                        </a:rPr>
                        <a:t> </a:t>
                      </a:r>
                      <a:r>
                        <a:rPr lang="en-CA" sz="1100" u="sng" dirty="0">
                          <a:solidFill>
                            <a:srgbClr val="0000CC"/>
                          </a:solidFill>
                          <a:effectLst/>
                          <a:highlight>
                            <a:srgbClr val="00FF00"/>
                          </a:highlight>
                          <a:latin typeface="Arial" panose="020B0604020202020204" pitchFamily="34" charset="0"/>
                          <a:ea typeface="Times New Roman" panose="02020603050405020304" pitchFamily="18" charset="0"/>
                          <a:hlinkClick r:id="rId12">
                            <a:extLst>
                              <a:ext uri="{A12FA001-AC4F-418D-AE19-62706E023703}">
                                <ahyp:hlinkClr xmlns:ahyp="http://schemas.microsoft.com/office/drawing/2018/hyperlinkcolor" val="tx"/>
                              </a:ext>
                            </a:extLst>
                          </a:hlinkClick>
                        </a:rPr>
                        <a:t>675</a:t>
                      </a:r>
                      <a:r>
                        <a:rPr lang="en-CA" sz="1100" dirty="0">
                          <a:solidFill>
                            <a:srgbClr val="0000CC"/>
                          </a:solidFill>
                          <a:effectLst/>
                          <a:highlight>
                            <a:srgbClr val="00FF00"/>
                          </a:highlight>
                          <a:latin typeface="Arial" panose="020B0604020202020204" pitchFamily="34" charset="0"/>
                          <a:ea typeface="Times New Roman" panose="02020603050405020304" pitchFamily="18" charset="0"/>
                        </a:rPr>
                        <a:t> </a:t>
                      </a:r>
                      <a:r>
                        <a:rPr lang="en-CA" sz="1100" dirty="0">
                          <a:solidFill>
                            <a:srgbClr val="000000"/>
                          </a:solidFill>
                          <a:effectLst/>
                          <a:highlight>
                            <a:srgbClr val="00FF00"/>
                          </a:highlight>
                          <a:latin typeface="Arial" panose="020B0604020202020204" pitchFamily="34" charset="0"/>
                          <a:ea typeface="Times New Roman" panose="02020603050405020304" pitchFamily="18" charset="0"/>
                        </a:rPr>
                        <a:t>(IEEE);</a:t>
                      </a:r>
                      <a:r>
                        <a:rPr lang="en-CA" sz="1100" dirty="0">
                          <a:solidFill>
                            <a:srgbClr val="0000CC"/>
                          </a:solidFill>
                          <a:effectLst/>
                          <a:highlight>
                            <a:srgbClr val="00FF00"/>
                          </a:highlight>
                          <a:latin typeface="Arial" panose="020B0604020202020204" pitchFamily="34" charset="0"/>
                          <a:ea typeface="Times New Roman" panose="02020603050405020304" pitchFamily="18" charset="0"/>
                        </a:rPr>
                        <a:t> </a:t>
                      </a:r>
                      <a:r>
                        <a:rPr lang="en-CA" sz="1100" u="sng" dirty="0">
                          <a:solidFill>
                            <a:srgbClr val="0000CC"/>
                          </a:solidFill>
                          <a:effectLst/>
                          <a:highlight>
                            <a:srgbClr val="00FF00"/>
                          </a:highlight>
                          <a:latin typeface="Arial" panose="020B0604020202020204" pitchFamily="34" charset="0"/>
                          <a:ea typeface="Times New Roman" panose="02020603050405020304" pitchFamily="18" charset="0"/>
                          <a:hlinkClick r:id="rId13">
                            <a:extLst>
                              <a:ext uri="{A12FA001-AC4F-418D-AE19-62706E023703}">
                                <ahyp:hlinkClr xmlns:ahyp="http://schemas.microsoft.com/office/drawing/2018/hyperlinkcolor" val="tx"/>
                              </a:ext>
                            </a:extLst>
                          </a:hlinkClick>
                        </a:rPr>
                        <a:t>723</a:t>
                      </a:r>
                      <a:r>
                        <a:rPr lang="en-CA" sz="1100" u="sng" dirty="0">
                          <a:solidFill>
                            <a:srgbClr val="0000CC"/>
                          </a:solidFill>
                          <a:effectLst/>
                          <a:highlight>
                            <a:srgbClr val="00FF00"/>
                          </a:highlight>
                          <a:latin typeface="Arial" panose="020B0604020202020204" pitchFamily="34" charset="0"/>
                          <a:ea typeface="Times New Roman" panose="02020603050405020304" pitchFamily="18" charset="0"/>
                        </a:rPr>
                        <a:t> </a:t>
                      </a:r>
                      <a:r>
                        <a:rPr lang="en-CA" sz="1100" u="sng" dirty="0">
                          <a:solidFill>
                            <a:srgbClr val="000000"/>
                          </a:solidFill>
                          <a:effectLst/>
                          <a:highlight>
                            <a:srgbClr val="00FF00"/>
                          </a:highlight>
                          <a:latin typeface="Arial" panose="020B0604020202020204" pitchFamily="34" charset="0"/>
                          <a:ea typeface="Times New Roman" panose="02020603050405020304" pitchFamily="18" charset="0"/>
                        </a:rPr>
                        <a:t>(Canada)</a:t>
                      </a:r>
                      <a:r>
                        <a:rPr lang="en-CA" sz="1100" u="sng" dirty="0">
                          <a:solidFill>
                            <a:srgbClr val="000000"/>
                          </a:solidFill>
                          <a:effectLst/>
                          <a:latin typeface="Arial" panose="020B0604020202020204" pitchFamily="34" charset="0"/>
                          <a:ea typeface="Times New Roman" panose="02020603050405020304" pitchFamily="18" charset="0"/>
                        </a:rPr>
                        <a:t>; </a:t>
                      </a:r>
                      <a:r>
                        <a:rPr lang="en-CA" sz="1100" u="sng" dirty="0">
                          <a:solidFill>
                            <a:srgbClr val="0000CC"/>
                          </a:solidFill>
                          <a:effectLst/>
                          <a:latin typeface="Arial" panose="020B0604020202020204" pitchFamily="34" charset="0"/>
                          <a:ea typeface="Times New Roman" panose="02020603050405020304" pitchFamily="18" charset="0"/>
                          <a:hlinkClick r:id="rId14">
                            <a:extLst>
                              <a:ext uri="{A12FA001-AC4F-418D-AE19-62706E023703}">
                                <ahyp:hlinkClr xmlns:ahyp="http://schemas.microsoft.com/office/drawing/2018/hyperlinkcolor" val="tx"/>
                              </a:ext>
                            </a:extLst>
                          </a:hlinkClick>
                        </a:rPr>
                        <a:t>799</a:t>
                      </a:r>
                      <a:r>
                        <a:rPr lang="en-GB" sz="1100" dirty="0">
                          <a:solidFill>
                            <a:srgbClr val="000000"/>
                          </a:solidFill>
                          <a:effectLst/>
                          <a:latin typeface="Arial" panose="020B0604020202020204" pitchFamily="34" charset="0"/>
                          <a:ea typeface="Times New Roman" panose="02020603050405020304" pitchFamily="18" charset="0"/>
                        </a:rPr>
                        <a:t> (IEEE)</a:t>
                      </a:r>
                      <a:endParaRPr lang="en-US" sz="1800" dirty="0">
                        <a:effectLst/>
                        <a:latin typeface="Times New Roman" panose="02020603050405020304" pitchFamily="18" charset="0"/>
                        <a:ea typeface="Times New Roman" panose="02020603050405020304" pitchFamily="18" charset="0"/>
                      </a:endParaRPr>
                    </a:p>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s-ES" sz="1100" i="1" u="sng" dirty="0">
                          <a:solidFill>
                            <a:srgbClr val="000000"/>
                          </a:solidFill>
                          <a:effectLst/>
                          <a:latin typeface="Arial" panose="020B0604020202020204" pitchFamily="34" charset="0"/>
                          <a:ea typeface="Times New Roman" panose="02020603050405020304" pitchFamily="18" charset="0"/>
                        </a:rPr>
                        <a:t>Rec. M.1450: </a:t>
                      </a:r>
                      <a:r>
                        <a:rPr lang="es-ES" sz="1100" u="sng" dirty="0">
                          <a:solidFill>
                            <a:srgbClr val="0000CC"/>
                          </a:solidFill>
                          <a:effectLst/>
                          <a:latin typeface="Arial" panose="020B0604020202020204" pitchFamily="34" charset="0"/>
                          <a:ea typeface="Times New Roman" panose="02020603050405020304" pitchFamily="18" charset="0"/>
                          <a:hlinkClick r:id="rId5">
                            <a:extLst>
                              <a:ext uri="{A12FA001-AC4F-418D-AE19-62706E023703}">
                                <ahyp:hlinkClr xmlns:ahyp="http://schemas.microsoft.com/office/drawing/2018/hyperlinkcolor" val="tx"/>
                              </a:ext>
                            </a:extLst>
                          </a:hlinkClick>
                        </a:rPr>
                        <a:t>769</a:t>
                      </a:r>
                      <a:r>
                        <a:rPr lang="es-ES" sz="1100" u="sng" dirty="0">
                          <a:solidFill>
                            <a:srgbClr val="0000CC"/>
                          </a:solidFill>
                          <a:effectLst/>
                          <a:latin typeface="Arial" panose="020B0604020202020204" pitchFamily="34" charset="0"/>
                          <a:ea typeface="Times New Roman" panose="02020603050405020304" pitchFamily="18" charset="0"/>
                        </a:rPr>
                        <a:t> </a:t>
                      </a:r>
                      <a:r>
                        <a:rPr lang="es-ES" sz="1100" u="sng" dirty="0" err="1">
                          <a:solidFill>
                            <a:srgbClr val="0000CC"/>
                          </a:solidFill>
                          <a:effectLst/>
                          <a:latin typeface="Arial" panose="020B0604020202020204" pitchFamily="34" charset="0"/>
                          <a:ea typeface="Times New Roman" panose="02020603050405020304" pitchFamily="18" charset="0"/>
                          <a:hlinkClick r:id="rId15">
                            <a:extLst>
                              <a:ext uri="{A12FA001-AC4F-418D-AE19-62706E023703}">
                                <ahyp:hlinkClr xmlns:ahyp="http://schemas.microsoft.com/office/drawing/2018/hyperlinkcolor" val="tx"/>
                              </a:ext>
                            </a:extLst>
                          </a:hlinkClick>
                        </a:rPr>
                        <a:t>Annex</a:t>
                      </a:r>
                      <a:r>
                        <a:rPr lang="es-ES" sz="1100" u="sng" dirty="0">
                          <a:solidFill>
                            <a:srgbClr val="0000CC"/>
                          </a:solidFill>
                          <a:effectLst/>
                          <a:latin typeface="Arial" panose="020B0604020202020204" pitchFamily="34" charset="0"/>
                          <a:ea typeface="Times New Roman" panose="02020603050405020304" pitchFamily="18" charset="0"/>
                          <a:hlinkClick r:id="rId15">
                            <a:extLst>
                              <a:ext uri="{A12FA001-AC4F-418D-AE19-62706E023703}">
                                <ahyp:hlinkClr xmlns:ahyp="http://schemas.microsoft.com/office/drawing/2018/hyperlinkcolor" val="tx"/>
                              </a:ext>
                            </a:extLst>
                          </a:hlinkClick>
                        </a:rPr>
                        <a:t> 9</a:t>
                      </a:r>
                      <a:r>
                        <a:rPr lang="es-ES" sz="1100" u="sng" dirty="0">
                          <a:solidFill>
                            <a:srgbClr val="0000CC"/>
                          </a:solidFill>
                          <a:effectLst/>
                          <a:latin typeface="Arial" panose="020B0604020202020204" pitchFamily="34" charset="0"/>
                          <a:ea typeface="Times New Roman" panose="02020603050405020304" pitchFamily="18" charset="0"/>
                        </a:rPr>
                        <a:t> </a:t>
                      </a:r>
                      <a:r>
                        <a:rPr lang="es-ES" sz="1100" u="sng" dirty="0">
                          <a:solidFill>
                            <a:srgbClr val="000000"/>
                          </a:solidFill>
                          <a:effectLst/>
                          <a:latin typeface="Arial" panose="020B0604020202020204" pitchFamily="34" charset="0"/>
                          <a:ea typeface="Times New Roman" panose="02020603050405020304" pitchFamily="18" charset="0"/>
                        </a:rPr>
                        <a:t>(WP 5A); </a:t>
                      </a:r>
                      <a:r>
                        <a:rPr lang="es-ES" sz="1100" u="sng" dirty="0">
                          <a:solidFill>
                            <a:srgbClr val="0000CC"/>
                          </a:solidFill>
                          <a:effectLst/>
                          <a:latin typeface="Arial" panose="020B0604020202020204" pitchFamily="34" charset="0"/>
                          <a:ea typeface="Times New Roman" panose="02020603050405020304" pitchFamily="18" charset="0"/>
                          <a:hlinkClick r:id="rId16">
                            <a:extLst>
                              <a:ext uri="{A12FA001-AC4F-418D-AE19-62706E023703}">
                                <ahyp:hlinkClr xmlns:ahyp="http://schemas.microsoft.com/office/drawing/2018/hyperlinkcolor" val="tx"/>
                              </a:ext>
                            </a:extLst>
                          </a:hlinkClick>
                        </a:rPr>
                        <a:t>791</a:t>
                      </a:r>
                      <a:r>
                        <a:rPr lang="es-ES" sz="1100" dirty="0">
                          <a:solidFill>
                            <a:srgbClr val="000000"/>
                          </a:solidFill>
                          <a:effectLst/>
                          <a:latin typeface="Arial" panose="020B0604020202020204" pitchFamily="34" charset="0"/>
                          <a:ea typeface="Times New Roman" panose="02020603050405020304" pitchFamily="18" charset="0"/>
                        </a:rPr>
                        <a:t> (</a:t>
                      </a:r>
                      <a:r>
                        <a:rPr lang="es-ES" sz="1100" dirty="0" err="1">
                          <a:solidFill>
                            <a:srgbClr val="000000"/>
                          </a:solidFill>
                          <a:effectLst/>
                          <a:latin typeface="Arial" panose="020B0604020202020204" pitchFamily="34" charset="0"/>
                          <a:ea typeface="Times New Roman" panose="02020603050405020304" pitchFamily="18" charset="0"/>
                        </a:rPr>
                        <a:t>Canada</a:t>
                      </a:r>
                      <a:r>
                        <a:rPr lang="es-ES" sz="1100" dirty="0">
                          <a:solidFill>
                            <a:srgbClr val="000000"/>
                          </a:solidFill>
                          <a:effectLst/>
                          <a:latin typeface="Arial" panose="020B0604020202020204" pitchFamily="34" charset="0"/>
                          <a:ea typeface="Times New Roman" panose="02020603050405020304" pitchFamily="18" charset="0"/>
                        </a:rPr>
                        <a:t>); </a:t>
                      </a:r>
                      <a:r>
                        <a:rPr lang="es-ES" sz="1100" u="sng" dirty="0">
                          <a:solidFill>
                            <a:srgbClr val="0000CC"/>
                          </a:solidFill>
                          <a:effectLst/>
                          <a:latin typeface="Arial" panose="020B0604020202020204" pitchFamily="34" charset="0"/>
                          <a:ea typeface="Times New Roman" panose="02020603050405020304" pitchFamily="18" charset="0"/>
                          <a:hlinkClick r:id="rId17">
                            <a:extLst>
                              <a:ext uri="{A12FA001-AC4F-418D-AE19-62706E023703}">
                                <ahyp:hlinkClr xmlns:ahyp="http://schemas.microsoft.com/office/drawing/2018/hyperlinkcolor" val="tx"/>
                              </a:ext>
                            </a:extLst>
                          </a:hlinkClick>
                        </a:rPr>
                        <a:t>797</a:t>
                      </a:r>
                      <a:r>
                        <a:rPr lang="es-ES" sz="1100" dirty="0">
                          <a:solidFill>
                            <a:srgbClr val="0000CC"/>
                          </a:solidFill>
                          <a:effectLst/>
                          <a:latin typeface="Arial" panose="020B0604020202020204" pitchFamily="34" charset="0"/>
                          <a:ea typeface="Times New Roman" panose="02020603050405020304" pitchFamily="18" charset="0"/>
                        </a:rPr>
                        <a:t> </a:t>
                      </a:r>
                      <a:r>
                        <a:rPr lang="es-ES" sz="1100" dirty="0">
                          <a:solidFill>
                            <a:srgbClr val="000000"/>
                          </a:solidFill>
                          <a:effectLst/>
                          <a:latin typeface="Arial" panose="020B0604020202020204" pitchFamily="34" charset="0"/>
                          <a:ea typeface="Times New Roman" panose="02020603050405020304" pitchFamily="18" charset="0"/>
                        </a:rPr>
                        <a:t>(IEEE);</a:t>
                      </a:r>
                      <a:r>
                        <a:rPr lang="es-ES" sz="1100" dirty="0">
                          <a:solidFill>
                            <a:srgbClr val="0000CC"/>
                          </a:solidFill>
                          <a:effectLst/>
                          <a:latin typeface="Arial" panose="020B0604020202020204" pitchFamily="34" charset="0"/>
                          <a:ea typeface="Times New Roman" panose="02020603050405020304" pitchFamily="18" charset="0"/>
                        </a:rPr>
                        <a:t> </a:t>
                      </a:r>
                      <a:r>
                        <a:rPr lang="es-ES" sz="1100" u="sng" dirty="0">
                          <a:solidFill>
                            <a:srgbClr val="0000CC"/>
                          </a:solidFill>
                          <a:effectLst/>
                          <a:latin typeface="Arial" panose="020B0604020202020204" pitchFamily="34" charset="0"/>
                          <a:ea typeface="Times New Roman" panose="02020603050405020304" pitchFamily="18" charset="0"/>
                          <a:hlinkClick r:id="rId18">
                            <a:extLst>
                              <a:ext uri="{A12FA001-AC4F-418D-AE19-62706E023703}">
                                <ahyp:hlinkClr xmlns:ahyp="http://schemas.microsoft.com/office/drawing/2018/hyperlinkcolor" val="tx"/>
                              </a:ext>
                            </a:extLst>
                          </a:hlinkClick>
                        </a:rPr>
                        <a:t>817</a:t>
                      </a:r>
                      <a:r>
                        <a:rPr lang="es-ES" sz="1100" dirty="0">
                          <a:solidFill>
                            <a:srgbClr val="0000CC"/>
                          </a:solidFill>
                          <a:effectLst/>
                          <a:latin typeface="Arial" panose="020B0604020202020204" pitchFamily="34" charset="0"/>
                          <a:ea typeface="Times New Roman" panose="02020603050405020304" pitchFamily="18" charset="0"/>
                        </a:rPr>
                        <a:t> </a:t>
                      </a:r>
                      <a:r>
                        <a:rPr lang="es-ES" sz="1100" dirty="0">
                          <a:solidFill>
                            <a:srgbClr val="000000"/>
                          </a:solidFill>
                          <a:effectLst/>
                          <a:latin typeface="Arial" panose="020B0604020202020204" pitchFamily="34" charset="0"/>
                          <a:ea typeface="Times New Roman" panose="02020603050405020304" pitchFamily="18" charset="0"/>
                        </a:rPr>
                        <a:t>(China); </a:t>
                      </a:r>
                      <a:r>
                        <a:rPr lang="es-ES" sz="1100" u="sng" dirty="0">
                          <a:solidFill>
                            <a:srgbClr val="0000CC"/>
                          </a:solidFill>
                          <a:effectLst/>
                          <a:latin typeface="Arial" panose="020B0604020202020204" pitchFamily="34" charset="0"/>
                          <a:ea typeface="Times New Roman" panose="02020603050405020304" pitchFamily="18" charset="0"/>
                          <a:hlinkClick r:id="rId19">
                            <a:extLst>
                              <a:ext uri="{A12FA001-AC4F-418D-AE19-62706E023703}">
                                <ahyp:hlinkClr xmlns:ahyp="http://schemas.microsoft.com/office/drawing/2018/hyperlinkcolor" val="tx"/>
                              </a:ext>
                            </a:extLst>
                          </a:hlinkClick>
                        </a:rPr>
                        <a:t>825</a:t>
                      </a:r>
                      <a:r>
                        <a:rPr lang="es-ES" sz="1100" dirty="0">
                          <a:solidFill>
                            <a:srgbClr val="000000"/>
                          </a:solidFill>
                          <a:effectLst/>
                          <a:latin typeface="Arial" panose="020B0604020202020204" pitchFamily="34" charset="0"/>
                          <a:ea typeface="Times New Roman" panose="02020603050405020304" pitchFamily="18" charset="0"/>
                        </a:rPr>
                        <a:t> (</a:t>
                      </a:r>
                      <a:r>
                        <a:rPr lang="es-ES" sz="1100" dirty="0" err="1">
                          <a:solidFill>
                            <a:srgbClr val="000000"/>
                          </a:solidFill>
                          <a:effectLst/>
                          <a:latin typeface="Arial" panose="020B0604020202020204" pitchFamily="34" charset="0"/>
                          <a:ea typeface="Times New Roman" panose="02020603050405020304" pitchFamily="18" charset="0"/>
                        </a:rPr>
                        <a:t>Mexico</a:t>
                      </a:r>
                      <a:r>
                        <a:rPr lang="es-ES" sz="1100" dirty="0">
                          <a:solidFill>
                            <a:srgbClr val="000000"/>
                          </a:solidFill>
                          <a:effectLst/>
                          <a:latin typeface="Arial" panose="020B0604020202020204" pitchFamily="34"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CA" sz="1100" i="1" u="sng" dirty="0">
                          <a:solidFill>
                            <a:srgbClr val="000000"/>
                          </a:solidFill>
                          <a:effectLst/>
                          <a:latin typeface="Arial" panose="020B0604020202020204" pitchFamily="34" charset="0"/>
                          <a:ea typeface="Times New Roman" panose="02020603050405020304" pitchFamily="18" charset="0"/>
                        </a:rPr>
                        <a:t>Rec. F.1401: </a:t>
                      </a:r>
                      <a:r>
                        <a:rPr lang="en-CA" sz="1100" u="sng" dirty="0">
                          <a:solidFill>
                            <a:srgbClr val="0000CC"/>
                          </a:solidFill>
                          <a:effectLst/>
                          <a:highlight>
                            <a:srgbClr val="00FF00"/>
                          </a:highlight>
                          <a:latin typeface="Arial" panose="020B0604020202020204" pitchFamily="34" charset="0"/>
                          <a:ea typeface="Times New Roman" panose="02020603050405020304" pitchFamily="18" charset="0"/>
                          <a:hlinkClick r:id="rId20">
                            <a:extLst>
                              <a:ext uri="{A12FA001-AC4F-418D-AE19-62706E023703}">
                                <ahyp:hlinkClr xmlns:ahyp="http://schemas.microsoft.com/office/drawing/2018/hyperlinkcolor" val="tx"/>
                              </a:ext>
                            </a:extLst>
                          </a:hlinkClick>
                        </a:rPr>
                        <a:t>708</a:t>
                      </a:r>
                      <a:r>
                        <a:rPr lang="en-CA" sz="1100" u="sng" dirty="0">
                          <a:solidFill>
                            <a:srgbClr val="0000CC"/>
                          </a:solidFill>
                          <a:effectLst/>
                          <a:highlight>
                            <a:srgbClr val="00FF00"/>
                          </a:highlight>
                          <a:latin typeface="Arial" panose="020B0604020202020204" pitchFamily="34" charset="0"/>
                          <a:ea typeface="Times New Roman" panose="02020603050405020304" pitchFamily="18" charset="0"/>
                        </a:rPr>
                        <a:t> </a:t>
                      </a:r>
                      <a:r>
                        <a:rPr lang="en-CA" sz="1100" u="sng" dirty="0">
                          <a:solidFill>
                            <a:srgbClr val="0000CC"/>
                          </a:solidFill>
                          <a:effectLst/>
                          <a:highlight>
                            <a:srgbClr val="00FF00"/>
                          </a:highlight>
                          <a:latin typeface="Arial" panose="020B0604020202020204" pitchFamily="34" charset="0"/>
                          <a:ea typeface="Times New Roman" panose="02020603050405020304" pitchFamily="18" charset="0"/>
                          <a:hlinkClick r:id="rId21">
                            <a:extLst>
                              <a:ext uri="{A12FA001-AC4F-418D-AE19-62706E023703}">
                                <ahyp:hlinkClr xmlns:ahyp="http://schemas.microsoft.com/office/drawing/2018/hyperlinkcolor" val="tx"/>
                              </a:ext>
                            </a:extLst>
                          </a:hlinkClick>
                        </a:rPr>
                        <a:t>Annex 20</a:t>
                      </a:r>
                      <a:r>
                        <a:rPr lang="en-CA" sz="1100" u="sng" dirty="0">
                          <a:solidFill>
                            <a:srgbClr val="0000CC"/>
                          </a:solidFill>
                          <a:effectLst/>
                          <a:highlight>
                            <a:srgbClr val="00FF00"/>
                          </a:highlight>
                          <a:latin typeface="Arial" panose="020B0604020202020204" pitchFamily="34" charset="0"/>
                          <a:ea typeface="Times New Roman" panose="02020603050405020304" pitchFamily="18" charset="0"/>
                        </a:rPr>
                        <a:t> </a:t>
                      </a:r>
                      <a:r>
                        <a:rPr lang="en-CA" sz="1100" u="sng" dirty="0">
                          <a:solidFill>
                            <a:srgbClr val="000000"/>
                          </a:solidFill>
                          <a:effectLst/>
                          <a:highlight>
                            <a:srgbClr val="00FF00"/>
                          </a:highlight>
                          <a:latin typeface="Arial" panose="020B0604020202020204" pitchFamily="34" charset="0"/>
                          <a:ea typeface="Times New Roman" panose="02020603050405020304" pitchFamily="18" charset="0"/>
                        </a:rPr>
                        <a:t>(WP 5A)</a:t>
                      </a:r>
                      <a:endParaRPr lang="en-US" sz="1800" dirty="0">
                        <a:effectLst/>
                        <a:latin typeface="Times New Roman" panose="02020603050405020304" pitchFamily="18" charset="0"/>
                        <a:ea typeface="Times New Roman" panose="02020603050405020304" pitchFamily="18" charset="0"/>
                      </a:endParaRPr>
                    </a:p>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CA" sz="1100" i="1" u="sng" dirty="0">
                          <a:solidFill>
                            <a:srgbClr val="000000"/>
                          </a:solidFill>
                          <a:effectLst/>
                          <a:latin typeface="Arial" panose="020B0604020202020204" pitchFamily="34" charset="0"/>
                          <a:ea typeface="Times New Roman" panose="02020603050405020304" pitchFamily="18" charset="0"/>
                        </a:rPr>
                        <a:t>Rec. F.1490: </a:t>
                      </a:r>
                      <a:r>
                        <a:rPr lang="en-CA" sz="1100" u="sng" dirty="0">
                          <a:solidFill>
                            <a:srgbClr val="0000CC"/>
                          </a:solidFill>
                          <a:effectLst/>
                          <a:highlight>
                            <a:srgbClr val="00FF00"/>
                          </a:highlight>
                          <a:latin typeface="Arial" panose="020B0604020202020204" pitchFamily="34" charset="0"/>
                          <a:ea typeface="Times New Roman" panose="02020603050405020304" pitchFamily="18" charset="0"/>
                          <a:hlinkClick r:id="rId20">
                            <a:extLst>
                              <a:ext uri="{A12FA001-AC4F-418D-AE19-62706E023703}">
                                <ahyp:hlinkClr xmlns:ahyp="http://schemas.microsoft.com/office/drawing/2018/hyperlinkcolor" val="tx"/>
                              </a:ext>
                            </a:extLst>
                          </a:hlinkClick>
                        </a:rPr>
                        <a:t>708</a:t>
                      </a:r>
                      <a:r>
                        <a:rPr lang="en-CA" sz="1100" u="sng" dirty="0">
                          <a:solidFill>
                            <a:srgbClr val="0000CC"/>
                          </a:solidFill>
                          <a:effectLst/>
                          <a:highlight>
                            <a:srgbClr val="00FF00"/>
                          </a:highlight>
                          <a:latin typeface="Arial" panose="020B0604020202020204" pitchFamily="34" charset="0"/>
                          <a:ea typeface="Times New Roman" panose="02020603050405020304" pitchFamily="18" charset="0"/>
                        </a:rPr>
                        <a:t> </a:t>
                      </a:r>
                      <a:r>
                        <a:rPr lang="en-CA" sz="1100" u="sng" dirty="0">
                          <a:solidFill>
                            <a:srgbClr val="0000CC"/>
                          </a:solidFill>
                          <a:effectLst/>
                          <a:highlight>
                            <a:srgbClr val="00FF00"/>
                          </a:highlight>
                          <a:latin typeface="Arial" panose="020B0604020202020204" pitchFamily="34" charset="0"/>
                          <a:ea typeface="Times New Roman" panose="02020603050405020304" pitchFamily="18" charset="0"/>
                          <a:hlinkClick r:id="rId22">
                            <a:extLst>
                              <a:ext uri="{A12FA001-AC4F-418D-AE19-62706E023703}">
                                <ahyp:hlinkClr xmlns:ahyp="http://schemas.microsoft.com/office/drawing/2018/hyperlinkcolor" val="tx"/>
                              </a:ext>
                            </a:extLst>
                          </a:hlinkClick>
                        </a:rPr>
                        <a:t>Annex 21</a:t>
                      </a:r>
                      <a:r>
                        <a:rPr lang="en-CA" sz="1100" u="sng" dirty="0">
                          <a:solidFill>
                            <a:srgbClr val="0000CC"/>
                          </a:solidFill>
                          <a:effectLst/>
                          <a:highlight>
                            <a:srgbClr val="00FF00"/>
                          </a:highlight>
                          <a:latin typeface="Arial" panose="020B0604020202020204" pitchFamily="34" charset="0"/>
                          <a:ea typeface="Times New Roman" panose="02020603050405020304" pitchFamily="18" charset="0"/>
                        </a:rPr>
                        <a:t> </a:t>
                      </a:r>
                      <a:r>
                        <a:rPr lang="en-CA" sz="1100" u="sng" dirty="0">
                          <a:solidFill>
                            <a:srgbClr val="000000"/>
                          </a:solidFill>
                          <a:effectLst/>
                          <a:highlight>
                            <a:srgbClr val="00FF00"/>
                          </a:highlight>
                          <a:latin typeface="Arial" panose="020B0604020202020204" pitchFamily="34" charset="0"/>
                          <a:ea typeface="Times New Roman" panose="02020603050405020304" pitchFamily="18" charset="0"/>
                        </a:rPr>
                        <a:t>(WP 5A)</a:t>
                      </a:r>
                      <a:endParaRPr lang="en-US" sz="1800" dirty="0">
                        <a:effectLst/>
                        <a:latin typeface="Times New Roman" panose="02020603050405020304" pitchFamily="18" charset="0"/>
                        <a:ea typeface="Times New Roman" panose="02020603050405020304" pitchFamily="18" charset="0"/>
                      </a:endParaRPr>
                    </a:p>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CA" sz="1100" i="1" u="sng" dirty="0">
                          <a:solidFill>
                            <a:srgbClr val="000000"/>
                          </a:solidFill>
                          <a:effectLst/>
                          <a:latin typeface="Arial" panose="020B0604020202020204" pitchFamily="34" charset="0"/>
                          <a:ea typeface="Times New Roman" panose="02020603050405020304" pitchFamily="18" charset="0"/>
                        </a:rPr>
                        <a:t>Rec. F.1763: </a:t>
                      </a:r>
                      <a:r>
                        <a:rPr lang="en-CA" sz="1100" u="sng" dirty="0">
                          <a:solidFill>
                            <a:srgbClr val="0000CC"/>
                          </a:solidFill>
                          <a:effectLst/>
                          <a:highlight>
                            <a:srgbClr val="00FF00"/>
                          </a:highlight>
                          <a:latin typeface="Arial" panose="020B0604020202020204" pitchFamily="34" charset="0"/>
                          <a:ea typeface="Times New Roman" panose="02020603050405020304" pitchFamily="18" charset="0"/>
                          <a:hlinkClick r:id="rId20">
                            <a:extLst>
                              <a:ext uri="{A12FA001-AC4F-418D-AE19-62706E023703}">
                                <ahyp:hlinkClr xmlns:ahyp="http://schemas.microsoft.com/office/drawing/2018/hyperlinkcolor" val="tx"/>
                              </a:ext>
                            </a:extLst>
                          </a:hlinkClick>
                        </a:rPr>
                        <a:t>708</a:t>
                      </a:r>
                      <a:r>
                        <a:rPr lang="en-CA" sz="1100" u="sng" dirty="0">
                          <a:solidFill>
                            <a:srgbClr val="0000CC"/>
                          </a:solidFill>
                          <a:effectLst/>
                          <a:highlight>
                            <a:srgbClr val="00FF00"/>
                          </a:highlight>
                          <a:latin typeface="Arial" panose="020B0604020202020204" pitchFamily="34" charset="0"/>
                          <a:ea typeface="Times New Roman" panose="02020603050405020304" pitchFamily="18" charset="0"/>
                        </a:rPr>
                        <a:t> </a:t>
                      </a:r>
                      <a:r>
                        <a:rPr lang="en-CA" sz="1100" u="sng" dirty="0">
                          <a:solidFill>
                            <a:srgbClr val="0000CC"/>
                          </a:solidFill>
                          <a:effectLst/>
                          <a:highlight>
                            <a:srgbClr val="00FF00"/>
                          </a:highlight>
                          <a:latin typeface="Arial" panose="020B0604020202020204" pitchFamily="34" charset="0"/>
                          <a:ea typeface="Times New Roman" panose="02020603050405020304" pitchFamily="18" charset="0"/>
                          <a:hlinkClick r:id="rId23">
                            <a:extLst>
                              <a:ext uri="{A12FA001-AC4F-418D-AE19-62706E023703}">
                                <ahyp:hlinkClr xmlns:ahyp="http://schemas.microsoft.com/office/drawing/2018/hyperlinkcolor" val="tx"/>
                              </a:ext>
                            </a:extLst>
                          </a:hlinkClick>
                        </a:rPr>
                        <a:t>Annex 22</a:t>
                      </a:r>
                      <a:r>
                        <a:rPr lang="en-CA" sz="1100" u="sng" dirty="0">
                          <a:solidFill>
                            <a:srgbClr val="0000CC"/>
                          </a:solidFill>
                          <a:effectLst/>
                          <a:highlight>
                            <a:srgbClr val="00FF00"/>
                          </a:highlight>
                          <a:latin typeface="Arial" panose="020B0604020202020204" pitchFamily="34" charset="0"/>
                          <a:ea typeface="Times New Roman" panose="02020603050405020304" pitchFamily="18" charset="0"/>
                        </a:rPr>
                        <a:t> </a:t>
                      </a:r>
                      <a:r>
                        <a:rPr lang="en-CA" sz="1100" u="sng" dirty="0">
                          <a:solidFill>
                            <a:srgbClr val="000000"/>
                          </a:solidFill>
                          <a:effectLst/>
                          <a:highlight>
                            <a:srgbClr val="00FF00"/>
                          </a:highlight>
                          <a:latin typeface="Arial" panose="020B0604020202020204" pitchFamily="34" charset="0"/>
                          <a:ea typeface="Times New Roman" panose="02020603050405020304" pitchFamily="18" charset="0"/>
                        </a:rPr>
                        <a:t>(WP 5A)</a:t>
                      </a:r>
                      <a:r>
                        <a:rPr lang="en-GB" sz="1100" dirty="0">
                          <a:solidFill>
                            <a:srgbClr val="000000"/>
                          </a:solidFill>
                          <a:effectLst/>
                          <a:latin typeface="Arial" panose="020B0604020202020204" pitchFamily="34" charset="0"/>
                          <a:ea typeface="Times New Roman" panose="02020603050405020304" pitchFamily="18" charset="0"/>
                        </a:rPr>
                        <a:t>;</a:t>
                      </a:r>
                      <a:r>
                        <a:rPr lang="en-GB" sz="1100" dirty="0">
                          <a:solidFill>
                            <a:srgbClr val="0000CC"/>
                          </a:solidFill>
                          <a:effectLst/>
                          <a:latin typeface="Arial" panose="020B0604020202020204" pitchFamily="34" charset="0"/>
                          <a:ea typeface="Times New Roman" panose="02020603050405020304" pitchFamily="18" charset="0"/>
                        </a:rPr>
                        <a:t> </a:t>
                      </a:r>
                      <a:r>
                        <a:rPr lang="en-CA" sz="1100" u="sng" dirty="0">
                          <a:solidFill>
                            <a:srgbClr val="0000CC"/>
                          </a:solidFill>
                          <a:effectLst/>
                          <a:latin typeface="Arial" panose="020B0604020202020204" pitchFamily="34" charset="0"/>
                          <a:ea typeface="Times New Roman" panose="02020603050405020304" pitchFamily="18" charset="0"/>
                          <a:hlinkClick r:id="rId24">
                            <a:extLst>
                              <a:ext uri="{A12FA001-AC4F-418D-AE19-62706E023703}">
                                <ahyp:hlinkClr xmlns:ahyp="http://schemas.microsoft.com/office/drawing/2018/hyperlinkcolor" val="tx"/>
                              </a:ext>
                            </a:extLst>
                          </a:hlinkClick>
                        </a:rPr>
                        <a:t>819</a:t>
                      </a:r>
                      <a:r>
                        <a:rPr lang="en-GB" sz="1100" dirty="0">
                          <a:solidFill>
                            <a:srgbClr val="0000CC"/>
                          </a:solidFill>
                          <a:effectLst/>
                          <a:latin typeface="Arial" panose="020B0604020202020204" pitchFamily="34" charset="0"/>
                          <a:ea typeface="Times New Roman" panose="02020603050405020304" pitchFamily="18" charset="0"/>
                        </a:rPr>
                        <a:t> </a:t>
                      </a:r>
                      <a:r>
                        <a:rPr lang="en-GB" sz="1100" dirty="0">
                          <a:solidFill>
                            <a:srgbClr val="000000"/>
                          </a:solidFill>
                          <a:effectLst/>
                          <a:latin typeface="Arial" panose="020B0604020202020204" pitchFamily="34" charset="0"/>
                          <a:ea typeface="Times New Roman" panose="02020603050405020304" pitchFamily="18" charset="0"/>
                        </a:rPr>
                        <a:t>(China)</a:t>
                      </a:r>
                      <a:endParaRPr lang="en-US" sz="1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FFFF"/>
                    </a:solidFill>
                  </a:tcPr>
                </a:tc>
                <a:extLst>
                  <a:ext uri="{0D108BD9-81ED-4DB2-BD59-A6C34878D82A}">
                    <a16:rowId xmlns:a16="http://schemas.microsoft.com/office/drawing/2014/main" val="3519114135"/>
                  </a:ext>
                </a:extLst>
              </a:tr>
              <a:tr h="208179">
                <a:tc>
                  <a:txBody>
                    <a:bodyPr/>
                    <a:lstStyle/>
                    <a:p>
                      <a:pPr marL="0" marR="0" hangingPunct="0">
                        <a:spcBef>
                          <a:spcPts val="100"/>
                        </a:spcBef>
                        <a:spcAft>
                          <a:spcPts val="100"/>
                        </a:spcAft>
                        <a:tabLst>
                          <a:tab pos="720090" algn="l"/>
                          <a:tab pos="1188085" algn="l"/>
                          <a:tab pos="1440180" algn="l"/>
                          <a:tab pos="720090" algn="l"/>
                          <a:tab pos="1188085" algn="l"/>
                          <a:tab pos="1383030" algn="l"/>
                          <a:tab pos="1440180" algn="l"/>
                        </a:tabLst>
                      </a:pPr>
                      <a:r>
                        <a:rPr lang="en-CA" sz="1100" b="1">
                          <a:solidFill>
                            <a:srgbClr val="000000"/>
                          </a:solidFill>
                          <a:effectLst/>
                          <a:latin typeface="Arial" panose="020B0604020202020204" pitchFamily="34" charset="0"/>
                          <a:ea typeface="Times New Roman" panose="02020603050405020304" pitchFamily="18" charset="0"/>
                        </a:rPr>
                        <a:t>RLAN characteristics</a:t>
                      </a:r>
                      <a:endParaRPr lang="en-US" sz="1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DD"/>
                    </a:solidFill>
                  </a:tcPr>
                </a:tc>
                <a:tc>
                  <a:txBody>
                    <a:bodyPr/>
                    <a:lstStyle/>
                    <a:p>
                      <a:pPr marL="119380" marR="0" indent="-119380" hangingPunct="0">
                        <a:spcBef>
                          <a:spcPts val="100"/>
                        </a:spcBef>
                        <a:spcAft>
                          <a:spcPts val="100"/>
                        </a:spcAft>
                        <a:tabLst>
                          <a:tab pos="720090" algn="l"/>
                          <a:tab pos="1188085" algn="l"/>
                          <a:tab pos="1440180" algn="l"/>
                          <a:tab pos="720090" algn="l"/>
                          <a:tab pos="1188085" algn="l"/>
                          <a:tab pos="1383030" algn="l"/>
                          <a:tab pos="1440180" algn="l"/>
                        </a:tabLst>
                      </a:pPr>
                      <a:r>
                        <a:rPr lang="en-CA" sz="1100" i="1" dirty="0">
                          <a:solidFill>
                            <a:srgbClr val="000000"/>
                          </a:solidFill>
                          <a:effectLst/>
                          <a:latin typeface="Arial" panose="020B0604020202020204" pitchFamily="34" charset="0"/>
                          <a:ea typeface="Times New Roman" panose="02020603050405020304" pitchFamily="18" charset="0"/>
                        </a:rPr>
                        <a:t>Support WG 4 with characteristics for sharing &amp; coexistence studies</a:t>
                      </a:r>
                      <a:endParaRPr lang="en-US" sz="1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DD"/>
                    </a:solidFill>
                  </a:tcPr>
                </a:tc>
                <a:extLst>
                  <a:ext uri="{0D108BD9-81ED-4DB2-BD59-A6C34878D82A}">
                    <a16:rowId xmlns:a16="http://schemas.microsoft.com/office/drawing/2014/main" val="1736197800"/>
                  </a:ext>
                </a:extLst>
              </a:tr>
            </a:tbl>
          </a:graphicData>
        </a:graphic>
      </p:graphicFrame>
      <p:graphicFrame>
        <p:nvGraphicFramePr>
          <p:cNvPr id="12" name="Content Placeholder 6">
            <a:extLst>
              <a:ext uri="{FF2B5EF4-FFF2-40B4-BE49-F238E27FC236}">
                <a16:creationId xmlns:a16="http://schemas.microsoft.com/office/drawing/2014/main" id="{686AA66B-7198-CBDF-5C5C-2B0A38792DFC}"/>
              </a:ext>
            </a:extLst>
          </p:cNvPr>
          <p:cNvGraphicFramePr>
            <a:graphicFrameLocks/>
          </p:cNvGraphicFramePr>
          <p:nvPr>
            <p:extLst>
              <p:ext uri="{D42A27DB-BD31-4B8C-83A1-F6EECF244321}">
                <p14:modId xmlns:p14="http://schemas.microsoft.com/office/powerpoint/2010/main" val="3178369194"/>
              </p:ext>
            </p:extLst>
          </p:nvPr>
        </p:nvGraphicFramePr>
        <p:xfrm>
          <a:off x="1000387" y="3352800"/>
          <a:ext cx="10264805" cy="2806222"/>
        </p:xfrm>
        <a:graphic>
          <a:graphicData uri="http://schemas.openxmlformats.org/drawingml/2006/table">
            <a:tbl>
              <a:tblPr>
                <a:tableStyleId>{616DA210-FB5B-4158-B5E0-FEB733F419BA}</a:tableStyleId>
              </a:tblPr>
              <a:tblGrid>
                <a:gridCol w="447413">
                  <a:extLst>
                    <a:ext uri="{9D8B030D-6E8A-4147-A177-3AD203B41FA5}">
                      <a16:colId xmlns:a16="http://schemas.microsoft.com/office/drawing/2014/main" val="2667662809"/>
                    </a:ext>
                  </a:extLst>
                </a:gridCol>
                <a:gridCol w="6705600">
                  <a:extLst>
                    <a:ext uri="{9D8B030D-6E8A-4147-A177-3AD203B41FA5}">
                      <a16:colId xmlns:a16="http://schemas.microsoft.com/office/drawing/2014/main" val="833267010"/>
                    </a:ext>
                  </a:extLst>
                </a:gridCol>
                <a:gridCol w="3111792">
                  <a:extLst>
                    <a:ext uri="{9D8B030D-6E8A-4147-A177-3AD203B41FA5}">
                      <a16:colId xmlns:a16="http://schemas.microsoft.com/office/drawing/2014/main" val="1736228486"/>
                    </a:ext>
                  </a:extLst>
                </a:gridCol>
              </a:tblGrid>
              <a:tr h="96022">
                <a:tc>
                  <a:txBody>
                    <a:bodyPr/>
                    <a:lstStyle/>
                    <a:p>
                      <a:r>
                        <a:rPr lang="en-US" sz="1100" b="1" dirty="0">
                          <a:solidFill>
                            <a:srgbClr val="0000CC"/>
                          </a:solidFill>
                          <a:hlinkClick r:id="rId25">
                            <a:extLst>
                              <a:ext uri="{A12FA001-AC4F-418D-AE19-62706E023703}">
                                <ahyp:hlinkClr xmlns:ahyp="http://schemas.microsoft.com/office/drawing/2018/hyperlinkcolor" val="tx"/>
                              </a:ext>
                            </a:extLst>
                          </a:hlinkClick>
                        </a:rPr>
                        <a:t>[ 825 ]</a:t>
                      </a:r>
                      <a:endParaRPr lang="en-US" sz="1100" dirty="0">
                        <a:solidFill>
                          <a:srgbClr val="0000CC"/>
                        </a:solidFill>
                      </a:endParaRPr>
                    </a:p>
                  </a:txBody>
                  <a:tcPr marL="873" marR="873" marT="873" marB="873"/>
                </a:tc>
                <a:tc>
                  <a:txBody>
                    <a:bodyPr/>
                    <a:lstStyle/>
                    <a:p>
                      <a:pPr marL="182880" lvl="1"/>
                      <a:r>
                        <a:rPr lang="en-US" sz="1200" dirty="0"/>
                        <a:t>Completion of the preliminary draft revision of Recommendation ITU-R M.1450-5 - Characteristics of broadband radio local area networks    </a:t>
                      </a:r>
                    </a:p>
                  </a:txBody>
                  <a:tcPr marL="873" marR="873" marT="873" marB="873"/>
                </a:tc>
                <a:tc>
                  <a:txBody>
                    <a:bodyPr/>
                    <a:lstStyle/>
                    <a:p>
                      <a:r>
                        <a:rPr lang="en-US" sz="1100" dirty="0">
                          <a:solidFill>
                            <a:srgbClr val="0000CC"/>
                          </a:solidFill>
                          <a:hlinkClick r:id="rId26">
                            <a:extLst>
                              <a:ext uri="{A12FA001-AC4F-418D-AE19-62706E023703}">
                                <ahyp:hlinkClr xmlns:ahyp="http://schemas.microsoft.com/office/drawing/2018/hyperlinkcolor" val="tx"/>
                              </a:ext>
                            </a:extLst>
                          </a:hlinkClick>
                        </a:rPr>
                        <a:t>Mexico</a:t>
                      </a:r>
                      <a:r>
                        <a:rPr lang="en-US" sz="1100" dirty="0">
                          <a:solidFill>
                            <a:srgbClr val="0000CC"/>
                          </a:solidFill>
                        </a:rPr>
                        <a:t>  </a:t>
                      </a:r>
                    </a:p>
                  </a:txBody>
                  <a:tcPr marL="873" marR="873" marT="873" marB="873"/>
                </a:tc>
                <a:extLst>
                  <a:ext uri="{0D108BD9-81ED-4DB2-BD59-A6C34878D82A}">
                    <a16:rowId xmlns:a16="http://schemas.microsoft.com/office/drawing/2014/main" val="1202872708"/>
                  </a:ext>
                </a:extLst>
              </a:tr>
              <a:tr h="96022">
                <a:tc>
                  <a:txBody>
                    <a:bodyPr/>
                    <a:lstStyle/>
                    <a:p>
                      <a:r>
                        <a:rPr lang="en-US" sz="1100" b="1" dirty="0">
                          <a:solidFill>
                            <a:srgbClr val="0000CC"/>
                          </a:solidFill>
                          <a:hlinkClick r:id="rId27">
                            <a:extLst>
                              <a:ext uri="{A12FA001-AC4F-418D-AE19-62706E023703}">
                                <ahyp:hlinkClr xmlns:ahyp="http://schemas.microsoft.com/office/drawing/2018/hyperlinkcolor" val="tx"/>
                              </a:ext>
                            </a:extLst>
                          </a:hlinkClick>
                        </a:rPr>
                        <a:t>[ 819 ]</a:t>
                      </a:r>
                      <a:endParaRPr lang="en-US" sz="1100" dirty="0">
                        <a:solidFill>
                          <a:srgbClr val="0000CC"/>
                        </a:solidFill>
                      </a:endParaRPr>
                    </a:p>
                  </a:txBody>
                  <a:tcPr marL="873" marR="873" marT="873" marB="873"/>
                </a:tc>
                <a:tc>
                  <a:txBody>
                    <a:bodyPr/>
                    <a:lstStyle/>
                    <a:p>
                      <a:pPr marL="182880" lvl="1"/>
                      <a:r>
                        <a:rPr lang="en-US" sz="1200" dirty="0"/>
                        <a:t>Proposal on upgrade the working document towards a preliminary draft revision of Recommendation ITU-R F.1763-1    </a:t>
                      </a:r>
                    </a:p>
                  </a:txBody>
                  <a:tcPr marL="873" marR="873" marT="873" marB="873"/>
                </a:tc>
                <a:tc>
                  <a:txBody>
                    <a:bodyPr/>
                    <a:lstStyle/>
                    <a:p>
                      <a:r>
                        <a:rPr lang="en-US" sz="1100" dirty="0">
                          <a:solidFill>
                            <a:srgbClr val="0000CC"/>
                          </a:solidFill>
                          <a:hlinkClick r:id="rId28">
                            <a:extLst>
                              <a:ext uri="{A12FA001-AC4F-418D-AE19-62706E023703}">
                                <ahyp:hlinkClr xmlns:ahyp="http://schemas.microsoft.com/office/drawing/2018/hyperlinkcolor" val="tx"/>
                              </a:ext>
                            </a:extLst>
                          </a:hlinkClick>
                        </a:rPr>
                        <a:t>China (People's Republic of)</a:t>
                      </a:r>
                      <a:r>
                        <a:rPr lang="en-US" sz="1100" dirty="0">
                          <a:solidFill>
                            <a:srgbClr val="0000CC"/>
                          </a:solidFill>
                        </a:rPr>
                        <a:t>  </a:t>
                      </a:r>
                    </a:p>
                  </a:txBody>
                  <a:tcPr marL="873" marR="873" marT="873" marB="873"/>
                </a:tc>
                <a:extLst>
                  <a:ext uri="{0D108BD9-81ED-4DB2-BD59-A6C34878D82A}">
                    <a16:rowId xmlns:a16="http://schemas.microsoft.com/office/drawing/2014/main" val="3380175807"/>
                  </a:ext>
                </a:extLst>
              </a:tr>
              <a:tr h="96022">
                <a:tc>
                  <a:txBody>
                    <a:bodyPr/>
                    <a:lstStyle/>
                    <a:p>
                      <a:r>
                        <a:rPr lang="en-US" sz="1100" b="1" dirty="0">
                          <a:solidFill>
                            <a:srgbClr val="0000CC"/>
                          </a:solidFill>
                          <a:hlinkClick r:id="rId29">
                            <a:extLst>
                              <a:ext uri="{A12FA001-AC4F-418D-AE19-62706E023703}">
                                <ahyp:hlinkClr xmlns:ahyp="http://schemas.microsoft.com/office/drawing/2018/hyperlinkcolor" val="tx"/>
                              </a:ext>
                            </a:extLst>
                          </a:hlinkClick>
                        </a:rPr>
                        <a:t>[ 817 ]</a:t>
                      </a:r>
                      <a:r>
                        <a:rPr lang="en-US" sz="1100" dirty="0">
                          <a:solidFill>
                            <a:srgbClr val="0000CC"/>
                          </a:solidFill>
                        </a:rPr>
                        <a:t> </a:t>
                      </a:r>
                    </a:p>
                  </a:txBody>
                  <a:tcPr marL="873" marR="873" marT="873" marB="873"/>
                </a:tc>
                <a:tc>
                  <a:txBody>
                    <a:bodyPr/>
                    <a:lstStyle/>
                    <a:p>
                      <a:pPr marL="182880" lvl="1"/>
                      <a:r>
                        <a:rPr lang="en-US" sz="1200" dirty="0"/>
                        <a:t>Proposal on the modification of the working document towards a preliminary draft revision of Recommendation ITU-R M.1450-5    </a:t>
                      </a:r>
                    </a:p>
                  </a:txBody>
                  <a:tcPr marL="873" marR="873" marT="873" marB="873"/>
                </a:tc>
                <a:tc>
                  <a:txBody>
                    <a:bodyPr/>
                    <a:lstStyle/>
                    <a:p>
                      <a:r>
                        <a:rPr lang="en-US" sz="1100" dirty="0">
                          <a:solidFill>
                            <a:srgbClr val="0000CC"/>
                          </a:solidFill>
                          <a:hlinkClick r:id="rId28">
                            <a:extLst>
                              <a:ext uri="{A12FA001-AC4F-418D-AE19-62706E023703}">
                                <ahyp:hlinkClr xmlns:ahyp="http://schemas.microsoft.com/office/drawing/2018/hyperlinkcolor" val="tx"/>
                              </a:ext>
                            </a:extLst>
                          </a:hlinkClick>
                        </a:rPr>
                        <a:t>China (People's Republic of)</a:t>
                      </a:r>
                      <a:r>
                        <a:rPr lang="en-US" sz="1100" dirty="0">
                          <a:solidFill>
                            <a:srgbClr val="0000CC"/>
                          </a:solidFill>
                        </a:rPr>
                        <a:t>  </a:t>
                      </a:r>
                    </a:p>
                  </a:txBody>
                  <a:tcPr marL="873" marR="873" marT="873" marB="873"/>
                </a:tc>
                <a:extLst>
                  <a:ext uri="{0D108BD9-81ED-4DB2-BD59-A6C34878D82A}">
                    <a16:rowId xmlns:a16="http://schemas.microsoft.com/office/drawing/2014/main" val="2164188679"/>
                  </a:ext>
                </a:extLst>
              </a:tr>
              <a:tr h="96022">
                <a:tc>
                  <a:txBody>
                    <a:bodyPr/>
                    <a:lstStyle/>
                    <a:p>
                      <a:r>
                        <a:rPr lang="en-US" sz="1100" b="1" dirty="0">
                          <a:solidFill>
                            <a:srgbClr val="0000CC"/>
                          </a:solidFill>
                          <a:hlinkClick r:id="rId30">
                            <a:extLst>
                              <a:ext uri="{A12FA001-AC4F-418D-AE19-62706E023703}">
                                <ahyp:hlinkClr xmlns:ahyp="http://schemas.microsoft.com/office/drawing/2018/hyperlinkcolor" val="tx"/>
                              </a:ext>
                            </a:extLst>
                          </a:hlinkClick>
                        </a:rPr>
                        <a:t>[ 799 ]</a:t>
                      </a:r>
                      <a:endParaRPr lang="en-US" sz="1100" dirty="0">
                        <a:solidFill>
                          <a:srgbClr val="0000CC"/>
                        </a:solidFill>
                      </a:endParaRPr>
                    </a:p>
                  </a:txBody>
                  <a:tcPr marL="873" marR="873" marT="873" marB="873"/>
                </a:tc>
                <a:tc>
                  <a:txBody>
                    <a:bodyPr/>
                    <a:lstStyle/>
                    <a:p>
                      <a:pPr marL="182880" lvl="1"/>
                      <a:r>
                        <a:rPr lang="en-US" sz="1200" dirty="0"/>
                        <a:t>IEEE 802'S views on Annex 17 to Document 5A/597    </a:t>
                      </a:r>
                    </a:p>
                  </a:txBody>
                  <a:tcPr marL="873" marR="873" marT="873" marB="873"/>
                </a:tc>
                <a:tc>
                  <a:txBody>
                    <a:bodyPr/>
                    <a:lstStyle/>
                    <a:p>
                      <a:r>
                        <a:rPr lang="en-US" sz="1100" dirty="0">
                          <a:solidFill>
                            <a:srgbClr val="0000CC"/>
                          </a:solidFill>
                          <a:hlinkClick r:id="rId31">
                            <a:extLst>
                              <a:ext uri="{A12FA001-AC4F-418D-AE19-62706E023703}">
                                <ahyp:hlinkClr xmlns:ahyp="http://schemas.microsoft.com/office/drawing/2018/hyperlinkcolor" val="tx"/>
                              </a:ext>
                            </a:extLst>
                          </a:hlinkClick>
                        </a:rPr>
                        <a:t>Institute of Electrical and Electronics Engineers, Inc.</a:t>
                      </a:r>
                      <a:r>
                        <a:rPr lang="en-US" sz="1100" dirty="0">
                          <a:solidFill>
                            <a:srgbClr val="0000CC"/>
                          </a:solidFill>
                        </a:rPr>
                        <a:t>  </a:t>
                      </a:r>
                    </a:p>
                  </a:txBody>
                  <a:tcPr marL="873" marR="873" marT="873" marB="873"/>
                </a:tc>
                <a:extLst>
                  <a:ext uri="{0D108BD9-81ED-4DB2-BD59-A6C34878D82A}">
                    <a16:rowId xmlns:a16="http://schemas.microsoft.com/office/drawing/2014/main" val="2764902554"/>
                  </a:ext>
                </a:extLst>
              </a:tr>
              <a:tr h="148252">
                <a:tc>
                  <a:txBody>
                    <a:bodyPr/>
                    <a:lstStyle/>
                    <a:p>
                      <a:r>
                        <a:rPr lang="en-US" sz="1100" b="1" dirty="0">
                          <a:solidFill>
                            <a:srgbClr val="0000CC"/>
                          </a:solidFill>
                          <a:hlinkClick r:id="rId32">
                            <a:extLst>
                              <a:ext uri="{A12FA001-AC4F-418D-AE19-62706E023703}">
                                <ahyp:hlinkClr xmlns:ahyp="http://schemas.microsoft.com/office/drawing/2018/hyperlinkcolor" val="tx"/>
                              </a:ext>
                            </a:extLst>
                          </a:hlinkClick>
                        </a:rPr>
                        <a:t>[ 798 ]</a:t>
                      </a:r>
                      <a:endParaRPr lang="en-US" sz="1100" dirty="0">
                        <a:solidFill>
                          <a:srgbClr val="0000CC"/>
                        </a:solidFill>
                      </a:endParaRPr>
                    </a:p>
                  </a:txBody>
                  <a:tcPr marL="873" marR="873" marT="873" marB="873"/>
                </a:tc>
                <a:tc>
                  <a:txBody>
                    <a:bodyPr/>
                    <a:lstStyle/>
                    <a:p>
                      <a:pPr marL="182880" lvl="1"/>
                      <a:r>
                        <a:rPr lang="en-US" sz="1200" dirty="0"/>
                        <a:t>Proposed modification to Annex 10 to Document 5A/769 (Recommendation ITU-R M.1801-2)    </a:t>
                      </a:r>
                    </a:p>
                  </a:txBody>
                  <a:tcPr marL="873" marR="873" marT="873" marB="873"/>
                </a:tc>
                <a:tc>
                  <a:txBody>
                    <a:bodyPr/>
                    <a:lstStyle/>
                    <a:p>
                      <a:r>
                        <a:rPr lang="en-US" sz="1100" dirty="0">
                          <a:solidFill>
                            <a:srgbClr val="0000CC"/>
                          </a:solidFill>
                          <a:hlinkClick r:id="rId31">
                            <a:extLst>
                              <a:ext uri="{A12FA001-AC4F-418D-AE19-62706E023703}">
                                <ahyp:hlinkClr xmlns:ahyp="http://schemas.microsoft.com/office/drawing/2018/hyperlinkcolor" val="tx"/>
                              </a:ext>
                            </a:extLst>
                          </a:hlinkClick>
                        </a:rPr>
                        <a:t>Institute of Electrical and Electronics Engineers, Inc.</a:t>
                      </a:r>
                      <a:r>
                        <a:rPr lang="en-US" sz="1100" dirty="0">
                          <a:solidFill>
                            <a:srgbClr val="0000CC"/>
                          </a:solidFill>
                        </a:rPr>
                        <a:t>  </a:t>
                      </a:r>
                    </a:p>
                  </a:txBody>
                  <a:tcPr marL="873" marR="873" marT="873" marB="873"/>
                </a:tc>
                <a:extLst>
                  <a:ext uri="{0D108BD9-81ED-4DB2-BD59-A6C34878D82A}">
                    <a16:rowId xmlns:a16="http://schemas.microsoft.com/office/drawing/2014/main" val="2061755569"/>
                  </a:ext>
                </a:extLst>
              </a:tr>
              <a:tr h="96022">
                <a:tc>
                  <a:txBody>
                    <a:bodyPr/>
                    <a:lstStyle/>
                    <a:p>
                      <a:r>
                        <a:rPr lang="en-US" sz="1100" b="1" dirty="0">
                          <a:solidFill>
                            <a:srgbClr val="0000CC"/>
                          </a:solidFill>
                          <a:hlinkClick r:id="rId33">
                            <a:extLst>
                              <a:ext uri="{A12FA001-AC4F-418D-AE19-62706E023703}">
                                <ahyp:hlinkClr xmlns:ahyp="http://schemas.microsoft.com/office/drawing/2018/hyperlinkcolor" val="tx"/>
                              </a:ext>
                            </a:extLst>
                          </a:hlinkClick>
                        </a:rPr>
                        <a:t>[ 797 ]</a:t>
                      </a:r>
                      <a:endParaRPr lang="en-US" sz="1100" dirty="0">
                        <a:solidFill>
                          <a:srgbClr val="0000CC"/>
                        </a:solidFill>
                      </a:endParaRPr>
                    </a:p>
                  </a:txBody>
                  <a:tcPr marL="873" marR="873" marT="873" marB="873"/>
                </a:tc>
                <a:tc>
                  <a:txBody>
                    <a:bodyPr/>
                    <a:lstStyle/>
                    <a:p>
                      <a:pPr marL="182880" lvl="1"/>
                      <a:r>
                        <a:rPr lang="en-US" sz="1200" dirty="0"/>
                        <a:t>Proposed modification to Annex 9 to Document 5A/769 (Recommendation ITU-R M.1450-5)    </a:t>
                      </a:r>
                    </a:p>
                  </a:txBody>
                  <a:tcPr marL="873" marR="873" marT="873" marB="873"/>
                </a:tc>
                <a:tc>
                  <a:txBody>
                    <a:bodyPr/>
                    <a:lstStyle/>
                    <a:p>
                      <a:r>
                        <a:rPr lang="en-US" sz="1100" dirty="0">
                          <a:solidFill>
                            <a:srgbClr val="0000CC"/>
                          </a:solidFill>
                          <a:hlinkClick r:id="rId31">
                            <a:extLst>
                              <a:ext uri="{A12FA001-AC4F-418D-AE19-62706E023703}">
                                <ahyp:hlinkClr xmlns:ahyp="http://schemas.microsoft.com/office/drawing/2018/hyperlinkcolor" val="tx"/>
                              </a:ext>
                            </a:extLst>
                          </a:hlinkClick>
                        </a:rPr>
                        <a:t>Institute of Electrical and Electronics Engineers, Inc.</a:t>
                      </a:r>
                      <a:r>
                        <a:rPr lang="en-US" sz="1100" dirty="0">
                          <a:solidFill>
                            <a:srgbClr val="0000CC"/>
                          </a:solidFill>
                        </a:rPr>
                        <a:t>  </a:t>
                      </a:r>
                    </a:p>
                  </a:txBody>
                  <a:tcPr marL="873" marR="873" marT="873" marB="873"/>
                </a:tc>
                <a:extLst>
                  <a:ext uri="{0D108BD9-81ED-4DB2-BD59-A6C34878D82A}">
                    <a16:rowId xmlns:a16="http://schemas.microsoft.com/office/drawing/2014/main" val="4233970928"/>
                  </a:ext>
                </a:extLst>
              </a:tr>
              <a:tr h="133732">
                <a:tc>
                  <a:txBody>
                    <a:bodyPr/>
                    <a:lstStyle/>
                    <a:p>
                      <a:r>
                        <a:rPr lang="en-US" sz="1100" b="1" dirty="0">
                          <a:solidFill>
                            <a:srgbClr val="0000CC"/>
                          </a:solidFill>
                          <a:hlinkClick r:id="rId34">
                            <a:extLst>
                              <a:ext uri="{A12FA001-AC4F-418D-AE19-62706E023703}">
                                <ahyp:hlinkClr xmlns:ahyp="http://schemas.microsoft.com/office/drawing/2018/hyperlinkcolor" val="tx"/>
                              </a:ext>
                            </a:extLst>
                          </a:hlinkClick>
                        </a:rPr>
                        <a:t>[ 792 ]</a:t>
                      </a:r>
                      <a:endParaRPr lang="en-US" sz="1100" dirty="0">
                        <a:solidFill>
                          <a:srgbClr val="0000CC"/>
                        </a:solidFill>
                      </a:endParaRPr>
                    </a:p>
                  </a:txBody>
                  <a:tcPr marL="873" marR="873" marT="873" marB="873"/>
                </a:tc>
                <a:tc>
                  <a:txBody>
                    <a:bodyPr/>
                    <a:lstStyle/>
                    <a:p>
                      <a:pPr marL="182880" lvl="1"/>
                      <a:r>
                        <a:rPr lang="en-US" sz="1200" dirty="0" err="1"/>
                        <a:t>Completation</a:t>
                      </a:r>
                      <a:r>
                        <a:rPr lang="en-US" sz="1200" dirty="0"/>
                        <a:t> of the preliminary draft revision of Recommendation ITU-R M.1801-2 - Radio interface standards for broadband wireless access systems, including mobile and nomadic applications, in the mobile service    </a:t>
                      </a:r>
                    </a:p>
                  </a:txBody>
                  <a:tcPr marL="873" marR="873" marT="873" marB="873"/>
                </a:tc>
                <a:tc>
                  <a:txBody>
                    <a:bodyPr/>
                    <a:lstStyle/>
                    <a:p>
                      <a:r>
                        <a:rPr lang="en-US" sz="1100" dirty="0">
                          <a:solidFill>
                            <a:srgbClr val="0000CC"/>
                          </a:solidFill>
                          <a:hlinkClick r:id="rId35">
                            <a:extLst>
                              <a:ext uri="{A12FA001-AC4F-418D-AE19-62706E023703}">
                                <ahyp:hlinkClr xmlns:ahyp="http://schemas.microsoft.com/office/drawing/2018/hyperlinkcolor" val="tx"/>
                              </a:ext>
                            </a:extLst>
                          </a:hlinkClick>
                        </a:rPr>
                        <a:t>Canada</a:t>
                      </a:r>
                      <a:r>
                        <a:rPr lang="en-US" sz="1100" dirty="0">
                          <a:solidFill>
                            <a:srgbClr val="0000CC"/>
                          </a:solidFill>
                        </a:rPr>
                        <a:t>  </a:t>
                      </a:r>
                    </a:p>
                  </a:txBody>
                  <a:tcPr marL="873" marR="873" marT="873" marB="873"/>
                </a:tc>
                <a:extLst>
                  <a:ext uri="{0D108BD9-81ED-4DB2-BD59-A6C34878D82A}">
                    <a16:rowId xmlns:a16="http://schemas.microsoft.com/office/drawing/2014/main" val="271098716"/>
                  </a:ext>
                </a:extLst>
              </a:tr>
              <a:tr h="133732">
                <a:tc>
                  <a:txBody>
                    <a:bodyPr/>
                    <a:lstStyle/>
                    <a:p>
                      <a:r>
                        <a:rPr lang="en-US" sz="1100" b="1" dirty="0">
                          <a:solidFill>
                            <a:srgbClr val="0000CC"/>
                          </a:solidFill>
                          <a:hlinkClick r:id="rId36">
                            <a:extLst>
                              <a:ext uri="{A12FA001-AC4F-418D-AE19-62706E023703}">
                                <ahyp:hlinkClr xmlns:ahyp="http://schemas.microsoft.com/office/drawing/2018/hyperlinkcolor" val="tx"/>
                              </a:ext>
                            </a:extLst>
                          </a:hlinkClick>
                        </a:rPr>
                        <a:t>[ 791</a:t>
                      </a:r>
                      <a:r>
                        <a:rPr lang="en-US" sz="1100" b="1" dirty="0">
                          <a:solidFill>
                            <a:srgbClr val="0000CC"/>
                          </a:solidFill>
                          <a:hlinkClick r:id="rId36">
                            <a:extLst>
                              <a:ext uri="{A12FA001-AC4F-418D-AE19-62706E023703}">
                                <ahyp:hlinkClr xmlns:ahyp="http://schemas.microsoft.com/office/drawing/2018/hyperlinkcolor" val="tx"/>
                              </a:ext>
                            </a:extLst>
                          </a:hlinkClick>
                        </a:rPr>
                        <a:t> </a:t>
                      </a:r>
                      <a:r>
                        <a:rPr lang="en-US" sz="1100" b="1" dirty="0">
                          <a:solidFill>
                            <a:srgbClr val="0000CC"/>
                          </a:solidFill>
                          <a:hlinkClick r:id="rId36">
                            <a:extLst>
                              <a:ext uri="{A12FA001-AC4F-418D-AE19-62706E023703}">
                                <ahyp:hlinkClr xmlns:ahyp="http://schemas.microsoft.com/office/drawing/2018/hyperlinkcolor" val="tx"/>
                              </a:ext>
                            </a:extLst>
                          </a:hlinkClick>
                        </a:rPr>
                        <a:t>]</a:t>
                      </a:r>
                      <a:endParaRPr lang="en-US" sz="1100" dirty="0">
                        <a:solidFill>
                          <a:srgbClr val="0000CC"/>
                        </a:solidFill>
                      </a:endParaRPr>
                    </a:p>
                  </a:txBody>
                  <a:tcPr marL="12700" marR="12700" marT="12700" marB="12700"/>
                </a:tc>
                <a:tc>
                  <a:txBody>
                    <a:bodyPr/>
                    <a:lstStyle/>
                    <a:p>
                      <a:pPr marL="182880" lvl="1"/>
                      <a:r>
                        <a:rPr lang="en-US" sz="1200" dirty="0" err="1"/>
                        <a:t>Completation</a:t>
                      </a:r>
                      <a:r>
                        <a:rPr lang="en-US" sz="1200" dirty="0"/>
                        <a:t> of the preliminary draft revision of Recommendation ITU-R M.1450-5 - Characteristics of broadband radio local area networks    </a:t>
                      </a:r>
                    </a:p>
                  </a:txBody>
                  <a:tcPr marL="12700" marR="12700" marT="12700" marB="12700"/>
                </a:tc>
                <a:tc>
                  <a:txBody>
                    <a:bodyPr/>
                    <a:lstStyle/>
                    <a:p>
                      <a:r>
                        <a:rPr lang="en-US" sz="1100" dirty="0">
                          <a:solidFill>
                            <a:srgbClr val="0000CC"/>
                          </a:solidFill>
                          <a:hlinkClick r:id="rId35">
                            <a:extLst>
                              <a:ext uri="{A12FA001-AC4F-418D-AE19-62706E023703}">
                                <ahyp:hlinkClr xmlns:ahyp="http://schemas.microsoft.com/office/drawing/2018/hyperlinkcolor" val="tx"/>
                              </a:ext>
                            </a:extLst>
                          </a:hlinkClick>
                        </a:rPr>
                        <a:t>Canada</a:t>
                      </a:r>
                      <a:endParaRPr lang="en-US" sz="1100" dirty="0">
                        <a:solidFill>
                          <a:srgbClr val="0000CC"/>
                        </a:solidFill>
                      </a:endParaRPr>
                    </a:p>
                  </a:txBody>
                  <a:tcPr marL="12700" marR="12700" marT="12700" marB="12700"/>
                </a:tc>
                <a:extLst>
                  <a:ext uri="{0D108BD9-81ED-4DB2-BD59-A6C34878D82A}">
                    <a16:rowId xmlns:a16="http://schemas.microsoft.com/office/drawing/2014/main" val="702719908"/>
                  </a:ext>
                </a:extLst>
              </a:tr>
              <a:tr h="133732">
                <a:tc>
                  <a:txBody>
                    <a:bodyPr/>
                    <a:lstStyle/>
                    <a:p>
                      <a:r>
                        <a:rPr lang="en-US" sz="1100" b="1" dirty="0">
                          <a:solidFill>
                            <a:srgbClr val="0000CC"/>
                          </a:solidFill>
                          <a:hlinkClick r:id="rId37">
                            <a:extLst>
                              <a:ext uri="{A12FA001-AC4F-418D-AE19-62706E023703}">
                                <ahyp:hlinkClr xmlns:ahyp="http://schemas.microsoft.com/office/drawing/2018/hyperlinkcolor" val="tx"/>
                              </a:ext>
                            </a:extLst>
                          </a:hlinkClick>
                        </a:rPr>
                        <a:t>[ 779 ]</a:t>
                      </a:r>
                      <a:endParaRPr lang="en-US" sz="1100" dirty="0">
                        <a:solidFill>
                          <a:srgbClr val="0000CC"/>
                        </a:solidFill>
                      </a:endParaRPr>
                    </a:p>
                  </a:txBody>
                  <a:tcPr marL="12700" marR="12700" marT="12700" marB="12700"/>
                </a:tc>
                <a:tc>
                  <a:txBody>
                    <a:bodyPr/>
                    <a:lstStyle/>
                    <a:p>
                      <a:pPr marL="182880" lvl="1"/>
                      <a:r>
                        <a:rPr lang="en-US" sz="1200" dirty="0"/>
                        <a:t>Reply liaison statement to Working Party 5A - Update of Recommendation ITU-R M.1801    </a:t>
                      </a:r>
                    </a:p>
                  </a:txBody>
                  <a:tcPr marL="12700" marR="12700" marT="12700" marB="12700"/>
                </a:tc>
                <a:tc>
                  <a:txBody>
                    <a:bodyPr/>
                    <a:lstStyle/>
                    <a:p>
                      <a:r>
                        <a:rPr lang="en-US" sz="1100" dirty="0">
                          <a:solidFill>
                            <a:srgbClr val="0000CC"/>
                          </a:solidFill>
                          <a:hlinkClick r:id="rId38">
                            <a:extLst>
                              <a:ext uri="{A12FA001-AC4F-418D-AE19-62706E023703}">
                                <ahyp:hlinkClr xmlns:ahyp="http://schemas.microsoft.com/office/drawing/2018/hyperlinkcolor" val="tx"/>
                              </a:ext>
                            </a:extLst>
                          </a:hlinkClick>
                        </a:rPr>
                        <a:t>WP 5D</a:t>
                      </a:r>
                      <a:r>
                        <a:rPr lang="en-US" sz="1100" dirty="0">
                          <a:solidFill>
                            <a:srgbClr val="0000CC"/>
                          </a:solidFill>
                        </a:rPr>
                        <a:t> </a:t>
                      </a:r>
                    </a:p>
                  </a:txBody>
                  <a:tcPr marL="12700" marR="12700" marT="12700" marB="12700"/>
                </a:tc>
                <a:extLst>
                  <a:ext uri="{0D108BD9-81ED-4DB2-BD59-A6C34878D82A}">
                    <a16:rowId xmlns:a16="http://schemas.microsoft.com/office/drawing/2014/main" val="4035643049"/>
                  </a:ext>
                </a:extLst>
              </a:tr>
            </a:tbl>
          </a:graphicData>
        </a:graphic>
      </p:graphicFrame>
    </p:spTree>
    <p:extLst>
      <p:ext uri="{BB962C8B-B14F-4D97-AF65-F5344CB8AC3E}">
        <p14:creationId xmlns:p14="http://schemas.microsoft.com/office/powerpoint/2010/main" val="3388319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C78DE-49FB-1700-2682-56AE603058ED}"/>
              </a:ext>
            </a:extLst>
          </p:cNvPr>
          <p:cNvSpPr>
            <a:spLocks noGrp="1"/>
          </p:cNvSpPr>
          <p:nvPr>
            <p:ph type="title"/>
          </p:nvPr>
        </p:nvSpPr>
        <p:spPr>
          <a:xfrm>
            <a:off x="914401" y="685801"/>
            <a:ext cx="10361084" cy="382587"/>
          </a:xfrm>
        </p:spPr>
        <p:txBody>
          <a:bodyPr/>
          <a:lstStyle/>
          <a:p>
            <a:r>
              <a:rPr lang="en-US" sz="2800" dirty="0"/>
              <a:t>Updates from ITU-R WP5A: Contributions Observations(1/2)</a:t>
            </a:r>
          </a:p>
        </p:txBody>
      </p:sp>
      <p:sp>
        <p:nvSpPr>
          <p:cNvPr id="4" name="Slide Number Placeholder 3">
            <a:extLst>
              <a:ext uri="{FF2B5EF4-FFF2-40B4-BE49-F238E27FC236}">
                <a16:creationId xmlns:a16="http://schemas.microsoft.com/office/drawing/2014/main" id="{E69D2B76-5191-8FCD-132F-F00E4E18274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39B156D-9957-7896-9A9A-999AF21A665A}"/>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1FBBC945-DA6A-8705-8B20-EBC52B7E66DA}"/>
              </a:ext>
            </a:extLst>
          </p:cNvPr>
          <p:cNvSpPr>
            <a:spLocks noGrp="1"/>
          </p:cNvSpPr>
          <p:nvPr>
            <p:ph type="dt" idx="15"/>
          </p:nvPr>
        </p:nvSpPr>
        <p:spPr/>
        <p:txBody>
          <a:bodyPr/>
          <a:lstStyle/>
          <a:p>
            <a:r>
              <a:rPr lang="en-US" dirty="0"/>
              <a:t> November 2023</a:t>
            </a:r>
            <a:endParaRPr lang="en-GB" dirty="0"/>
          </a:p>
        </p:txBody>
      </p:sp>
      <p:graphicFrame>
        <p:nvGraphicFramePr>
          <p:cNvPr id="9" name="Table 8">
            <a:extLst>
              <a:ext uri="{FF2B5EF4-FFF2-40B4-BE49-F238E27FC236}">
                <a16:creationId xmlns:a16="http://schemas.microsoft.com/office/drawing/2014/main" id="{6FAC2CA9-93E9-9383-E397-80D03085C287}"/>
              </a:ext>
            </a:extLst>
          </p:cNvPr>
          <p:cNvGraphicFramePr>
            <a:graphicFrameLocks noGrp="1"/>
          </p:cNvGraphicFramePr>
          <p:nvPr>
            <p:extLst>
              <p:ext uri="{D42A27DB-BD31-4B8C-83A1-F6EECF244321}">
                <p14:modId xmlns:p14="http://schemas.microsoft.com/office/powerpoint/2010/main" val="3428978062"/>
              </p:ext>
            </p:extLst>
          </p:nvPr>
        </p:nvGraphicFramePr>
        <p:xfrm>
          <a:off x="1028700" y="1159094"/>
          <a:ext cx="10361612" cy="5149532"/>
        </p:xfrm>
        <a:graphic>
          <a:graphicData uri="http://schemas.openxmlformats.org/drawingml/2006/table">
            <a:tbl>
              <a:tblPr/>
              <a:tblGrid>
                <a:gridCol w="59083">
                  <a:extLst>
                    <a:ext uri="{9D8B030D-6E8A-4147-A177-3AD203B41FA5}">
                      <a16:colId xmlns:a16="http://schemas.microsoft.com/office/drawing/2014/main" val="3427177931"/>
                    </a:ext>
                  </a:extLst>
                </a:gridCol>
                <a:gridCol w="665345">
                  <a:extLst>
                    <a:ext uri="{9D8B030D-6E8A-4147-A177-3AD203B41FA5}">
                      <a16:colId xmlns:a16="http://schemas.microsoft.com/office/drawing/2014/main" val="515059089"/>
                    </a:ext>
                  </a:extLst>
                </a:gridCol>
                <a:gridCol w="8382000">
                  <a:extLst>
                    <a:ext uri="{9D8B030D-6E8A-4147-A177-3AD203B41FA5}">
                      <a16:colId xmlns:a16="http://schemas.microsoft.com/office/drawing/2014/main" val="2607176279"/>
                    </a:ext>
                  </a:extLst>
                </a:gridCol>
                <a:gridCol w="1255184">
                  <a:extLst>
                    <a:ext uri="{9D8B030D-6E8A-4147-A177-3AD203B41FA5}">
                      <a16:colId xmlns:a16="http://schemas.microsoft.com/office/drawing/2014/main" val="4246530322"/>
                    </a:ext>
                  </a:extLst>
                </a:gridCol>
              </a:tblGrid>
              <a:tr h="0">
                <a:tc>
                  <a:txBody>
                    <a:bodyPr/>
                    <a:lstStyle/>
                    <a:p>
                      <a:endParaRPr lang="en-US" sz="1400"/>
                    </a:p>
                  </a:txBody>
                  <a:tcPr marL="12700" marR="12700" marT="12700" marB="12700">
                    <a:lnL>
                      <a:noFill/>
                    </a:lnL>
                    <a:lnR>
                      <a:noFill/>
                    </a:lnR>
                    <a:lnT>
                      <a:noFill/>
                    </a:lnT>
                    <a:lnB>
                      <a:noFill/>
                    </a:lnB>
                    <a:solidFill>
                      <a:srgbClr val="FFFFFF"/>
                    </a:solidFill>
                  </a:tcPr>
                </a:tc>
                <a:tc>
                  <a:txBody>
                    <a:bodyPr/>
                    <a:lstStyle/>
                    <a:p>
                      <a:r>
                        <a:rPr lang="en-US" sz="1400" b="1" dirty="0">
                          <a:solidFill>
                            <a:srgbClr val="0000CC"/>
                          </a:solidFill>
                          <a:hlinkClick r:id="rId2">
                            <a:extLst>
                              <a:ext uri="{A12FA001-AC4F-418D-AE19-62706E023703}">
                                <ahyp:hlinkClr xmlns:ahyp="http://schemas.microsoft.com/office/drawing/2018/hyperlinkcolor" val="tx"/>
                              </a:ext>
                            </a:extLst>
                          </a:hlinkClick>
                        </a:rPr>
                        <a:t>[ 825 ]</a:t>
                      </a:r>
                      <a:endParaRPr lang="en-US" sz="1400" dirty="0">
                        <a:solidFill>
                          <a:srgbClr val="0000CC"/>
                        </a:solidFill>
                      </a:endParaRPr>
                    </a:p>
                  </a:txBody>
                  <a:tcPr marL="873" marR="873" marT="873" marB="873">
                    <a:lnL>
                      <a:noFill/>
                    </a:lnL>
                    <a:lnR>
                      <a:noFill/>
                    </a:lnR>
                    <a:lnT>
                      <a:noFill/>
                    </a:lnT>
                    <a:lnB>
                      <a:noFill/>
                    </a:lnB>
                    <a:solidFill>
                      <a:srgbClr val="FFFFFF"/>
                    </a:solidFill>
                  </a:tcPr>
                </a:tc>
                <a:tc>
                  <a:txBody>
                    <a:bodyPr/>
                    <a:lstStyle/>
                    <a:p>
                      <a:pPr marL="0" lvl="0" indent="-274320"/>
                      <a:r>
                        <a:rPr lang="en-US" sz="1600" dirty="0"/>
                        <a:t>Completion of the preliminary draft revision of Recommendation ITU-R M.1450-5 - Characteristics of broadband radio local area networks   </a:t>
                      </a:r>
                    </a:p>
                    <a:p>
                      <a:pPr marL="0" lvl="0" indent="-274320"/>
                      <a:r>
                        <a:rPr lang="en-US" sz="1600" b="1" dirty="0"/>
                        <a:t>Proposal</a:t>
                      </a:r>
                    </a:p>
                    <a:p>
                      <a:pPr marL="285750" lvl="0" indent="-285750">
                        <a:buFont typeface="Arial" panose="020B0604020202020204" pitchFamily="34" charset="0"/>
                        <a:buChar char="•"/>
                      </a:pPr>
                      <a:r>
                        <a:rPr lang="en-US" sz="1600" dirty="0"/>
                        <a:t>Adding technical characteristics applicable to the operation of RLANs in the frequency band 5 925-6 425 MHz in Mexico for Section 6 of Annex 2.</a:t>
                      </a:r>
                    </a:p>
                    <a:p>
                      <a:pPr marL="285750" lvl="0" indent="-285750">
                        <a:buFont typeface="Arial" panose="020B0604020202020204" pitchFamily="34" charset="0"/>
                        <a:buChar char="•"/>
                      </a:pPr>
                      <a:r>
                        <a:rPr lang="en-US" sz="1600" dirty="0"/>
                        <a:t>Suggests to keep Section 6 and Table 2 therein.</a:t>
                      </a:r>
                    </a:p>
                    <a:p>
                      <a:pPr marL="285750" lvl="0" indent="-285750">
                        <a:buFont typeface="Arial" panose="020B0604020202020204" pitchFamily="34" charset="0"/>
                        <a:buChar char="•"/>
                      </a:pPr>
                      <a:r>
                        <a:rPr lang="en-US" sz="1600" dirty="0"/>
                        <a:t>Table 3 in Annex 3 summarizes the frequency ranges and technical characteristics in the Radiocommunication Regulations (RR) is out of the scope.</a:t>
                      </a:r>
                    </a:p>
                  </a:txBody>
                  <a:tcPr marL="873" marR="873" marT="873" marB="873">
                    <a:lnL>
                      <a:noFill/>
                    </a:lnL>
                    <a:lnR>
                      <a:noFill/>
                    </a:lnR>
                    <a:lnT>
                      <a:noFill/>
                    </a:lnT>
                    <a:lnB>
                      <a:noFill/>
                    </a:lnB>
                    <a:solidFill>
                      <a:srgbClr val="FFFFFF"/>
                    </a:solidFill>
                  </a:tcPr>
                </a:tc>
                <a:tc>
                  <a:txBody>
                    <a:bodyPr/>
                    <a:lstStyle/>
                    <a:p>
                      <a:r>
                        <a:rPr lang="en-US" sz="1400" dirty="0">
                          <a:solidFill>
                            <a:srgbClr val="0000CC"/>
                          </a:solidFill>
                          <a:hlinkClick r:id="rId3">
                            <a:extLst>
                              <a:ext uri="{A12FA001-AC4F-418D-AE19-62706E023703}">
                                <ahyp:hlinkClr xmlns:ahyp="http://schemas.microsoft.com/office/drawing/2018/hyperlinkcolor" val="tx"/>
                              </a:ext>
                            </a:extLst>
                          </a:hlinkClick>
                        </a:rPr>
                        <a:t>Mexico</a:t>
                      </a:r>
                      <a:r>
                        <a:rPr lang="en-US" sz="1400" dirty="0">
                          <a:solidFill>
                            <a:srgbClr val="0000CC"/>
                          </a:solidFill>
                        </a:rPr>
                        <a:t>  </a:t>
                      </a:r>
                    </a:p>
                  </a:txBody>
                  <a:tcPr marL="873" marR="873" marT="873" marB="873">
                    <a:lnL>
                      <a:noFill/>
                    </a:lnL>
                    <a:lnR>
                      <a:noFill/>
                    </a:lnR>
                    <a:lnT>
                      <a:noFill/>
                    </a:lnT>
                    <a:lnB>
                      <a:noFill/>
                    </a:lnB>
                    <a:solidFill>
                      <a:srgbClr val="FFFFFF"/>
                    </a:solidFill>
                  </a:tcPr>
                </a:tc>
                <a:extLst>
                  <a:ext uri="{0D108BD9-81ED-4DB2-BD59-A6C34878D82A}">
                    <a16:rowId xmlns:a16="http://schemas.microsoft.com/office/drawing/2014/main" val="552163012"/>
                  </a:ext>
                </a:extLst>
              </a:tr>
              <a:tr h="0">
                <a:tc>
                  <a:txBody>
                    <a:bodyPr/>
                    <a:lstStyle/>
                    <a:p>
                      <a:endParaRPr lang="en-US" sz="1400"/>
                    </a:p>
                  </a:txBody>
                  <a:tcPr marL="12700" marR="12700" marT="12700" marB="12700">
                    <a:lnL>
                      <a:noFill/>
                    </a:lnL>
                    <a:lnR>
                      <a:noFill/>
                    </a:lnR>
                    <a:lnT>
                      <a:noFill/>
                    </a:lnT>
                    <a:lnB>
                      <a:noFill/>
                    </a:lnB>
                    <a:solidFill>
                      <a:srgbClr val="FFFFFF"/>
                    </a:solidFill>
                  </a:tcPr>
                </a:tc>
                <a:tc>
                  <a:txBody>
                    <a:bodyPr/>
                    <a:lstStyle/>
                    <a:p>
                      <a:r>
                        <a:rPr lang="en-US" sz="1400" b="1" dirty="0">
                          <a:solidFill>
                            <a:srgbClr val="0000CC"/>
                          </a:solidFill>
                          <a:hlinkClick r:id="rId4">
                            <a:extLst>
                              <a:ext uri="{A12FA001-AC4F-418D-AE19-62706E023703}">
                                <ahyp:hlinkClr xmlns:ahyp="http://schemas.microsoft.com/office/drawing/2018/hyperlinkcolor" val="tx"/>
                              </a:ext>
                            </a:extLst>
                          </a:hlinkClick>
                        </a:rPr>
                        <a:t>[ 817 ]</a:t>
                      </a:r>
                      <a:r>
                        <a:rPr lang="en-US" sz="1400" dirty="0">
                          <a:solidFill>
                            <a:srgbClr val="0000CC"/>
                          </a:solidFill>
                        </a:rPr>
                        <a:t> </a:t>
                      </a:r>
                    </a:p>
                  </a:txBody>
                  <a:tcPr marL="873" marR="873" marT="873" marB="873">
                    <a:lnL>
                      <a:noFill/>
                    </a:lnL>
                    <a:lnR>
                      <a:noFill/>
                    </a:lnR>
                    <a:lnT>
                      <a:noFill/>
                    </a:lnT>
                    <a:lnB>
                      <a:noFill/>
                    </a:lnB>
                    <a:solidFill>
                      <a:srgbClr val="FFFFFF"/>
                    </a:solidFill>
                  </a:tcPr>
                </a:tc>
                <a:tc>
                  <a:txBody>
                    <a:bodyPr/>
                    <a:lstStyle/>
                    <a:p>
                      <a:pPr marL="0" lvl="0" indent="-274320"/>
                      <a:r>
                        <a:rPr lang="en-US" sz="1600" dirty="0"/>
                        <a:t>Proposal on the modification of the working document towards a preliminary draft revision of Recommendation ITU-R M.1450-5    </a:t>
                      </a:r>
                    </a:p>
                    <a:p>
                      <a:pPr marL="0" marR="0" lvl="0" indent="-274320" algn="l" defTabSz="914400" rtl="0" eaLnBrk="1" fontAlgn="auto" latinLnBrk="0" hangingPunct="1">
                        <a:lnSpc>
                          <a:spcPct val="100000"/>
                        </a:lnSpc>
                        <a:spcBef>
                          <a:spcPts val="0"/>
                        </a:spcBef>
                        <a:spcAft>
                          <a:spcPts val="0"/>
                        </a:spcAft>
                        <a:buClrTx/>
                        <a:buSzTx/>
                        <a:buFontTx/>
                        <a:buNone/>
                        <a:tabLst/>
                        <a:defRPr/>
                      </a:pPr>
                      <a:r>
                        <a:rPr lang="en-US" sz="1600" b="1" dirty="0"/>
                        <a:t>Proposal</a:t>
                      </a:r>
                    </a:p>
                    <a:p>
                      <a:pPr marL="285750" lvl="0" indent="-285750">
                        <a:buFont typeface="Arial" panose="020B0604020202020204" pitchFamily="34" charset="0"/>
                        <a:buChar char="•"/>
                      </a:pPr>
                      <a:r>
                        <a:rPr lang="en-US" sz="1600" kern="1200" dirty="0">
                          <a:solidFill>
                            <a:schemeClr val="tx1"/>
                          </a:solidFill>
                          <a:latin typeface="+mn-lt"/>
                          <a:ea typeface="+mn-ea"/>
                          <a:cs typeface="+mn-cs"/>
                        </a:rPr>
                        <a:t>Sharing study should be conducted on </a:t>
                      </a:r>
                      <a:r>
                        <a:rPr lang="en-GB" sz="1600" kern="1200" dirty="0">
                          <a:solidFill>
                            <a:schemeClr val="tx1"/>
                          </a:solidFill>
                          <a:latin typeface="+mn-lt"/>
                          <a:ea typeface="+mn-ea"/>
                          <a:cs typeface="+mn-cs"/>
                        </a:rPr>
                        <a:t>WAS/RLAN because use cases are beyond fixed indoor.</a:t>
                      </a:r>
                    </a:p>
                    <a:p>
                      <a:pPr marL="285750" lvl="0" indent="-285750">
                        <a:buFont typeface="Arial" panose="020B0604020202020204" pitchFamily="34" charset="0"/>
                        <a:buChar char="•"/>
                      </a:pPr>
                      <a:r>
                        <a:rPr lang="en-GB" sz="1600" kern="1200" dirty="0">
                          <a:solidFill>
                            <a:schemeClr val="tx1"/>
                          </a:solidFill>
                          <a:latin typeface="+mn-lt"/>
                          <a:ea typeface="+mn-ea"/>
                          <a:cs typeface="+mn-cs"/>
                        </a:rPr>
                        <a:t>Remove reference to ITU-R F.2086-1 related to Fixed service.</a:t>
                      </a:r>
                    </a:p>
                    <a:p>
                      <a:pPr marL="285750" lvl="0" indent="-285750">
                        <a:buFont typeface="Arial" panose="020B0604020202020204" pitchFamily="34" charset="0"/>
                        <a:buChar char="•"/>
                      </a:pPr>
                      <a:r>
                        <a:rPr lang="en-GB" sz="1600" kern="1200" dirty="0">
                          <a:solidFill>
                            <a:schemeClr val="tx1"/>
                          </a:solidFill>
                          <a:latin typeface="+mn-lt"/>
                          <a:ea typeface="+mn-ea"/>
                          <a:cs typeface="+mn-cs"/>
                        </a:rPr>
                        <a:t>M.1450 should only recommend the RLAN use in the frequency band below 5 925 MHz; frequency band above 5 925 MHz could be considered in future revision of M.1450.</a:t>
                      </a:r>
                    </a:p>
                    <a:p>
                      <a:pPr marL="285750" lvl="0" indent="-285750">
                        <a:buFont typeface="Arial" panose="020B0604020202020204" pitchFamily="34" charset="0"/>
                        <a:buChar char="•"/>
                      </a:pPr>
                      <a:r>
                        <a:rPr lang="en-GB" sz="1600" kern="1200" dirty="0">
                          <a:solidFill>
                            <a:schemeClr val="tx1"/>
                          </a:solidFill>
                          <a:latin typeface="+mn-lt"/>
                          <a:ea typeface="+mn-ea"/>
                          <a:cs typeface="+mn-cs"/>
                        </a:rPr>
                        <a:t>Send liaison to ITU-R WP5C to consult on the use of RLAN under Fixed Service allocation.</a:t>
                      </a:r>
                    </a:p>
                  </a:txBody>
                  <a:tcPr marL="873" marR="873" marT="873" marB="873">
                    <a:lnL>
                      <a:noFill/>
                    </a:lnL>
                    <a:lnR>
                      <a:noFill/>
                    </a:lnR>
                    <a:lnT>
                      <a:noFill/>
                    </a:lnT>
                    <a:lnB>
                      <a:noFill/>
                    </a:lnB>
                    <a:solidFill>
                      <a:srgbClr val="FFFFFF"/>
                    </a:solidFill>
                  </a:tcPr>
                </a:tc>
                <a:tc>
                  <a:txBody>
                    <a:bodyPr/>
                    <a:lstStyle/>
                    <a:p>
                      <a:r>
                        <a:rPr lang="en-US" sz="1400" dirty="0">
                          <a:solidFill>
                            <a:srgbClr val="0000CC"/>
                          </a:solidFill>
                          <a:hlinkClick r:id="rId5">
                            <a:extLst>
                              <a:ext uri="{A12FA001-AC4F-418D-AE19-62706E023703}">
                                <ahyp:hlinkClr xmlns:ahyp="http://schemas.microsoft.com/office/drawing/2018/hyperlinkcolor" val="tx"/>
                              </a:ext>
                            </a:extLst>
                          </a:hlinkClick>
                        </a:rPr>
                        <a:t>China (People's Republic of)</a:t>
                      </a:r>
                      <a:r>
                        <a:rPr lang="en-US" sz="1400" dirty="0">
                          <a:solidFill>
                            <a:srgbClr val="0000CC"/>
                          </a:solidFill>
                        </a:rPr>
                        <a:t>  </a:t>
                      </a:r>
                    </a:p>
                  </a:txBody>
                  <a:tcPr marL="873" marR="873" marT="873" marB="873">
                    <a:lnL>
                      <a:noFill/>
                    </a:lnL>
                    <a:lnR>
                      <a:noFill/>
                    </a:lnR>
                    <a:lnT>
                      <a:noFill/>
                    </a:lnT>
                    <a:lnB>
                      <a:noFill/>
                    </a:lnB>
                    <a:solidFill>
                      <a:srgbClr val="FFFFFF"/>
                    </a:solidFill>
                  </a:tcPr>
                </a:tc>
                <a:extLst>
                  <a:ext uri="{0D108BD9-81ED-4DB2-BD59-A6C34878D82A}">
                    <a16:rowId xmlns:a16="http://schemas.microsoft.com/office/drawing/2014/main" val="3059388999"/>
                  </a:ext>
                </a:extLst>
              </a:tr>
              <a:tr h="0">
                <a:tc>
                  <a:txBody>
                    <a:bodyPr/>
                    <a:lstStyle/>
                    <a:p>
                      <a:endParaRPr lang="en-US" sz="1400"/>
                    </a:p>
                  </a:txBody>
                  <a:tcPr marL="12700" marR="12700" marT="12700" marB="12700">
                    <a:lnL>
                      <a:noFill/>
                    </a:lnL>
                    <a:lnR>
                      <a:noFill/>
                    </a:lnR>
                    <a:lnT>
                      <a:noFill/>
                    </a:lnT>
                    <a:lnB>
                      <a:noFill/>
                    </a:lnB>
                    <a:solidFill>
                      <a:srgbClr val="FFFFFF"/>
                    </a:solidFill>
                  </a:tcPr>
                </a:tc>
                <a:tc>
                  <a:txBody>
                    <a:bodyPr/>
                    <a:lstStyle/>
                    <a:p>
                      <a:r>
                        <a:rPr lang="en-US" sz="1400" b="1" dirty="0">
                          <a:solidFill>
                            <a:srgbClr val="0000CC"/>
                          </a:solidFill>
                          <a:hlinkClick r:id="rId6">
                            <a:extLst>
                              <a:ext uri="{A12FA001-AC4F-418D-AE19-62706E023703}">
                                <ahyp:hlinkClr xmlns:ahyp="http://schemas.microsoft.com/office/drawing/2018/hyperlinkcolor" val="tx"/>
                              </a:ext>
                            </a:extLst>
                          </a:hlinkClick>
                        </a:rPr>
                        <a:t>[ 791 ]</a:t>
                      </a:r>
                      <a:endParaRPr lang="en-US" sz="1400" dirty="0">
                        <a:solidFill>
                          <a:srgbClr val="0000CC"/>
                        </a:solidFill>
                      </a:endParaRPr>
                    </a:p>
                  </a:txBody>
                  <a:tcPr marL="12700" marR="12700" marT="12700" marB="12700">
                    <a:lnL>
                      <a:noFill/>
                    </a:lnL>
                    <a:lnR>
                      <a:noFill/>
                    </a:lnR>
                    <a:lnT>
                      <a:noFill/>
                    </a:lnT>
                    <a:lnB>
                      <a:noFill/>
                    </a:lnB>
                    <a:solidFill>
                      <a:srgbClr val="FFFFFF"/>
                    </a:solidFill>
                  </a:tcPr>
                </a:tc>
                <a:tc>
                  <a:txBody>
                    <a:bodyPr/>
                    <a:lstStyle/>
                    <a:p>
                      <a:pPr marL="0" lvl="0" indent="-274320"/>
                      <a:r>
                        <a:rPr lang="en-US" sz="1600" dirty="0"/>
                        <a:t>Completion of the preliminary draft revision of Recommendation ITU-R M.1450-5 - Characteristics of broadband radio local area networks   </a:t>
                      </a:r>
                    </a:p>
                    <a:p>
                      <a:pPr marL="0" lvl="0" indent="-274320"/>
                      <a:r>
                        <a:rPr lang="en-US" sz="1600" b="1" kern="1200" dirty="0">
                          <a:solidFill>
                            <a:schemeClr val="tx1"/>
                          </a:solidFill>
                          <a:latin typeface="+mn-lt"/>
                          <a:ea typeface="+mn-ea"/>
                          <a:cs typeface="+mn-cs"/>
                        </a:rPr>
                        <a:t>Proposal</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b="0" kern="1200" dirty="0">
                          <a:solidFill>
                            <a:schemeClr val="tx1"/>
                          </a:solidFill>
                          <a:latin typeface="+mn-lt"/>
                          <a:ea typeface="+mn-ea"/>
                          <a:cs typeface="+mn-cs"/>
                        </a:rPr>
                        <a:t>Canada proposes that WP 5A uses the attachment to finalize the draft revision of Recommendation ITU-R M.1450-5 for submission to SG 5.</a:t>
                      </a:r>
                      <a:endParaRPr lang="en-US" sz="1600" b="0" kern="1200" dirty="0">
                        <a:solidFill>
                          <a:schemeClr val="tx1"/>
                        </a:solidFill>
                        <a:latin typeface="+mn-lt"/>
                        <a:ea typeface="+mn-ea"/>
                        <a:cs typeface="+mn-cs"/>
                      </a:endParaRPr>
                    </a:p>
                  </a:txBody>
                  <a:tcPr marL="12700" marR="12700" marT="12700" marB="12700">
                    <a:lnL>
                      <a:noFill/>
                    </a:lnL>
                    <a:lnR>
                      <a:noFill/>
                    </a:lnR>
                    <a:lnT>
                      <a:noFill/>
                    </a:lnT>
                    <a:lnB>
                      <a:noFill/>
                    </a:lnB>
                    <a:solidFill>
                      <a:srgbClr val="FFFFFF"/>
                    </a:solidFill>
                  </a:tcPr>
                </a:tc>
                <a:tc>
                  <a:txBody>
                    <a:bodyPr/>
                    <a:lstStyle/>
                    <a:p>
                      <a:r>
                        <a:rPr lang="en-US" sz="1400" dirty="0">
                          <a:solidFill>
                            <a:srgbClr val="0000CC"/>
                          </a:solidFill>
                          <a:hlinkClick r:id="rId7">
                            <a:extLst>
                              <a:ext uri="{A12FA001-AC4F-418D-AE19-62706E023703}">
                                <ahyp:hlinkClr xmlns:ahyp="http://schemas.microsoft.com/office/drawing/2018/hyperlinkcolor" val="tx"/>
                              </a:ext>
                            </a:extLst>
                          </a:hlinkClick>
                        </a:rPr>
                        <a:t>Canada</a:t>
                      </a:r>
                      <a:endParaRPr lang="en-US" sz="1400" dirty="0">
                        <a:solidFill>
                          <a:srgbClr val="0000CC"/>
                        </a:solidFill>
                      </a:endParaRPr>
                    </a:p>
                  </a:txBody>
                  <a:tcPr marL="12700" marR="12700" marT="12700" marB="12700">
                    <a:lnL>
                      <a:noFill/>
                    </a:lnL>
                    <a:lnR>
                      <a:noFill/>
                    </a:lnR>
                    <a:lnT>
                      <a:noFill/>
                    </a:lnT>
                    <a:lnB>
                      <a:noFill/>
                    </a:lnB>
                    <a:solidFill>
                      <a:srgbClr val="FFFFFF"/>
                    </a:solidFill>
                  </a:tcPr>
                </a:tc>
                <a:extLst>
                  <a:ext uri="{0D108BD9-81ED-4DB2-BD59-A6C34878D82A}">
                    <a16:rowId xmlns:a16="http://schemas.microsoft.com/office/drawing/2014/main" val="1726922488"/>
                  </a:ext>
                </a:extLst>
              </a:tr>
            </a:tbl>
          </a:graphicData>
        </a:graphic>
      </p:graphicFrame>
    </p:spTree>
    <p:extLst>
      <p:ext uri="{BB962C8B-B14F-4D97-AF65-F5344CB8AC3E}">
        <p14:creationId xmlns:p14="http://schemas.microsoft.com/office/powerpoint/2010/main" val="20210014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C78DE-49FB-1700-2682-56AE603058ED}"/>
              </a:ext>
            </a:extLst>
          </p:cNvPr>
          <p:cNvSpPr>
            <a:spLocks noGrp="1"/>
          </p:cNvSpPr>
          <p:nvPr>
            <p:ph type="title"/>
          </p:nvPr>
        </p:nvSpPr>
        <p:spPr>
          <a:xfrm>
            <a:off x="838200" y="666752"/>
            <a:ext cx="10361084" cy="533399"/>
          </a:xfrm>
        </p:spPr>
        <p:txBody>
          <a:bodyPr/>
          <a:lstStyle/>
          <a:p>
            <a:r>
              <a:rPr lang="en-US" sz="2800" dirty="0"/>
              <a:t>Updates from ITU-R WP5A: Contributions Observations (2/2)</a:t>
            </a:r>
          </a:p>
        </p:txBody>
      </p:sp>
      <p:sp>
        <p:nvSpPr>
          <p:cNvPr id="4" name="Slide Number Placeholder 3">
            <a:extLst>
              <a:ext uri="{FF2B5EF4-FFF2-40B4-BE49-F238E27FC236}">
                <a16:creationId xmlns:a16="http://schemas.microsoft.com/office/drawing/2014/main" id="{E69D2B76-5191-8FCD-132F-F00E4E18274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39B156D-9957-7896-9A9A-999AF21A665A}"/>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1FBBC945-DA6A-8705-8B20-EBC52B7E66DA}"/>
              </a:ext>
            </a:extLst>
          </p:cNvPr>
          <p:cNvSpPr>
            <a:spLocks noGrp="1"/>
          </p:cNvSpPr>
          <p:nvPr>
            <p:ph type="dt" idx="15"/>
          </p:nvPr>
        </p:nvSpPr>
        <p:spPr/>
        <p:txBody>
          <a:bodyPr/>
          <a:lstStyle/>
          <a:p>
            <a:r>
              <a:rPr lang="en-US" dirty="0"/>
              <a:t> November 2023</a:t>
            </a:r>
            <a:endParaRPr lang="en-GB" dirty="0"/>
          </a:p>
        </p:txBody>
      </p:sp>
      <p:graphicFrame>
        <p:nvGraphicFramePr>
          <p:cNvPr id="9" name="Table 8">
            <a:extLst>
              <a:ext uri="{FF2B5EF4-FFF2-40B4-BE49-F238E27FC236}">
                <a16:creationId xmlns:a16="http://schemas.microsoft.com/office/drawing/2014/main" id="{6FAC2CA9-93E9-9383-E397-80D03085C287}"/>
              </a:ext>
            </a:extLst>
          </p:cNvPr>
          <p:cNvGraphicFramePr>
            <a:graphicFrameLocks noGrp="1"/>
          </p:cNvGraphicFramePr>
          <p:nvPr>
            <p:extLst>
              <p:ext uri="{D42A27DB-BD31-4B8C-83A1-F6EECF244321}">
                <p14:modId xmlns:p14="http://schemas.microsoft.com/office/powerpoint/2010/main" val="3130010227"/>
              </p:ext>
            </p:extLst>
          </p:nvPr>
        </p:nvGraphicFramePr>
        <p:xfrm>
          <a:off x="964936" y="1356675"/>
          <a:ext cx="10361612" cy="4660106"/>
        </p:xfrm>
        <a:graphic>
          <a:graphicData uri="http://schemas.openxmlformats.org/drawingml/2006/table">
            <a:tbl>
              <a:tblPr/>
              <a:tblGrid>
                <a:gridCol w="59083">
                  <a:extLst>
                    <a:ext uri="{9D8B030D-6E8A-4147-A177-3AD203B41FA5}">
                      <a16:colId xmlns:a16="http://schemas.microsoft.com/office/drawing/2014/main" val="3427177931"/>
                    </a:ext>
                  </a:extLst>
                </a:gridCol>
                <a:gridCol w="779645">
                  <a:extLst>
                    <a:ext uri="{9D8B030D-6E8A-4147-A177-3AD203B41FA5}">
                      <a16:colId xmlns:a16="http://schemas.microsoft.com/office/drawing/2014/main" val="515059089"/>
                    </a:ext>
                  </a:extLst>
                </a:gridCol>
                <a:gridCol w="8115300">
                  <a:extLst>
                    <a:ext uri="{9D8B030D-6E8A-4147-A177-3AD203B41FA5}">
                      <a16:colId xmlns:a16="http://schemas.microsoft.com/office/drawing/2014/main" val="2607176279"/>
                    </a:ext>
                  </a:extLst>
                </a:gridCol>
                <a:gridCol w="1407584">
                  <a:extLst>
                    <a:ext uri="{9D8B030D-6E8A-4147-A177-3AD203B41FA5}">
                      <a16:colId xmlns:a16="http://schemas.microsoft.com/office/drawing/2014/main" val="4246530322"/>
                    </a:ext>
                  </a:extLst>
                </a:gridCol>
              </a:tblGrid>
              <a:tr h="624525">
                <a:tc>
                  <a:txBody>
                    <a:bodyPr/>
                    <a:lstStyle/>
                    <a:p>
                      <a:endParaRPr lang="en-US" sz="1400"/>
                    </a:p>
                  </a:txBody>
                  <a:tcPr marL="12700" marR="12700" marT="12700" marB="12700">
                    <a:lnL>
                      <a:noFill/>
                    </a:lnL>
                    <a:lnR>
                      <a:noFill/>
                    </a:lnR>
                    <a:lnT>
                      <a:noFill/>
                    </a:lnT>
                    <a:lnB>
                      <a:noFill/>
                    </a:lnB>
                    <a:solidFill>
                      <a:srgbClr val="FFFFFF"/>
                    </a:solidFill>
                  </a:tcPr>
                </a:tc>
                <a:tc>
                  <a:txBody>
                    <a:bodyPr/>
                    <a:lstStyle/>
                    <a:p>
                      <a:r>
                        <a:rPr lang="en-US" sz="1400" b="1" dirty="0">
                          <a:solidFill>
                            <a:srgbClr val="0000CC"/>
                          </a:solidFill>
                          <a:hlinkClick r:id="rId2">
                            <a:extLst>
                              <a:ext uri="{A12FA001-AC4F-418D-AE19-62706E023703}">
                                <ahyp:hlinkClr xmlns:ahyp="http://schemas.microsoft.com/office/drawing/2018/hyperlinkcolor" val="tx"/>
                              </a:ext>
                            </a:extLst>
                          </a:hlinkClick>
                        </a:rPr>
                        <a:t>[ 819 ]</a:t>
                      </a:r>
                      <a:endParaRPr lang="en-US" sz="1400" dirty="0">
                        <a:solidFill>
                          <a:srgbClr val="0000CC"/>
                        </a:solidFill>
                      </a:endParaRPr>
                    </a:p>
                  </a:txBody>
                  <a:tcPr marL="873" marR="873" marT="873" marB="873">
                    <a:lnL>
                      <a:noFill/>
                    </a:lnL>
                    <a:lnR>
                      <a:noFill/>
                    </a:lnR>
                    <a:lnT>
                      <a:noFill/>
                    </a:lnT>
                    <a:lnB>
                      <a:noFill/>
                    </a:lnB>
                    <a:solidFill>
                      <a:srgbClr val="FFFFFF"/>
                    </a:solidFill>
                  </a:tcPr>
                </a:tc>
                <a:tc>
                  <a:txBody>
                    <a:bodyPr/>
                    <a:lstStyle/>
                    <a:p>
                      <a:pPr marL="0" lvl="0" indent="-274320"/>
                      <a:r>
                        <a:rPr lang="en-US" sz="1600" dirty="0"/>
                        <a:t>Proposal on upgrade the working document towards a preliminary draft revision of Recommendation ITU-R F.1763-1 (Radio interface standards for broadband wireless access systems in the fixed service operating below 66 GHz)   </a:t>
                      </a:r>
                    </a:p>
                    <a:p>
                      <a:pPr marL="0" lvl="0" indent="-274320"/>
                      <a:r>
                        <a:rPr lang="en-US" sz="1600" b="1" dirty="0"/>
                        <a:t>Proposal</a:t>
                      </a:r>
                    </a:p>
                    <a:p>
                      <a:pPr marL="285750" lvl="0" indent="-285750">
                        <a:buFont typeface="Arial" panose="020B0604020202020204" pitchFamily="34" charset="0"/>
                        <a:buChar char="•"/>
                      </a:pPr>
                      <a:r>
                        <a:rPr lang="en-US" sz="1600" dirty="0"/>
                        <a:t>Proposed that the working document could be elevated to preliminary draft revision of the Recommendation in this WP 5A meeting.</a:t>
                      </a:r>
                    </a:p>
                  </a:txBody>
                  <a:tcPr marL="873" marR="873" marT="873" marB="873">
                    <a:lnL>
                      <a:noFill/>
                    </a:lnL>
                    <a:lnR>
                      <a:noFill/>
                    </a:lnR>
                    <a:lnT>
                      <a:noFill/>
                    </a:lnT>
                    <a:lnB>
                      <a:noFill/>
                    </a:lnB>
                    <a:solidFill>
                      <a:srgbClr val="FFFFFF"/>
                    </a:solidFill>
                  </a:tcPr>
                </a:tc>
                <a:tc>
                  <a:txBody>
                    <a:bodyPr/>
                    <a:lstStyle/>
                    <a:p>
                      <a:r>
                        <a:rPr lang="en-US" sz="1400" dirty="0">
                          <a:solidFill>
                            <a:srgbClr val="0000CC"/>
                          </a:solidFill>
                          <a:hlinkClick r:id="rId3">
                            <a:extLst>
                              <a:ext uri="{A12FA001-AC4F-418D-AE19-62706E023703}">
                                <ahyp:hlinkClr xmlns:ahyp="http://schemas.microsoft.com/office/drawing/2018/hyperlinkcolor" val="tx"/>
                              </a:ext>
                            </a:extLst>
                          </a:hlinkClick>
                        </a:rPr>
                        <a:t>China (People's Republic of)</a:t>
                      </a:r>
                      <a:r>
                        <a:rPr lang="en-US" sz="1400" dirty="0">
                          <a:solidFill>
                            <a:srgbClr val="0000CC"/>
                          </a:solidFill>
                        </a:rPr>
                        <a:t>  </a:t>
                      </a:r>
                    </a:p>
                  </a:txBody>
                  <a:tcPr marL="873" marR="873" marT="873" marB="873">
                    <a:lnL>
                      <a:noFill/>
                    </a:lnL>
                    <a:lnR>
                      <a:noFill/>
                    </a:lnR>
                    <a:lnT>
                      <a:noFill/>
                    </a:lnT>
                    <a:lnB>
                      <a:noFill/>
                    </a:lnB>
                    <a:solidFill>
                      <a:srgbClr val="FFFFFF"/>
                    </a:solidFill>
                  </a:tcPr>
                </a:tc>
                <a:extLst>
                  <a:ext uri="{0D108BD9-81ED-4DB2-BD59-A6C34878D82A}">
                    <a16:rowId xmlns:a16="http://schemas.microsoft.com/office/drawing/2014/main" val="2208610507"/>
                  </a:ext>
                </a:extLst>
              </a:tr>
              <a:tr h="609600">
                <a:tc>
                  <a:txBody>
                    <a:bodyPr/>
                    <a:lstStyle/>
                    <a:p>
                      <a:endParaRPr lang="en-US" sz="1400"/>
                    </a:p>
                  </a:txBody>
                  <a:tcPr marL="12700" marR="12700" marT="12700" marB="12700">
                    <a:lnL>
                      <a:noFill/>
                    </a:lnL>
                    <a:lnR>
                      <a:noFill/>
                    </a:lnR>
                    <a:lnT>
                      <a:noFill/>
                    </a:lnT>
                    <a:lnB>
                      <a:noFill/>
                    </a:lnB>
                    <a:solidFill>
                      <a:srgbClr val="FFFFFF"/>
                    </a:solidFill>
                  </a:tcPr>
                </a:tc>
                <a:tc>
                  <a:txBody>
                    <a:bodyPr/>
                    <a:lstStyle/>
                    <a:p>
                      <a:r>
                        <a:rPr lang="en-US" sz="1400" b="1" dirty="0">
                          <a:solidFill>
                            <a:srgbClr val="0000CC"/>
                          </a:solidFill>
                          <a:hlinkClick r:id="rId4">
                            <a:extLst>
                              <a:ext uri="{A12FA001-AC4F-418D-AE19-62706E023703}">
                                <ahyp:hlinkClr xmlns:ahyp="http://schemas.microsoft.com/office/drawing/2018/hyperlinkcolor" val="tx"/>
                              </a:ext>
                            </a:extLst>
                          </a:hlinkClick>
                        </a:rPr>
                        <a:t>[ 779 ]</a:t>
                      </a:r>
                      <a:endParaRPr lang="en-US" sz="1400" dirty="0">
                        <a:solidFill>
                          <a:srgbClr val="0000CC"/>
                        </a:solidFill>
                      </a:endParaRPr>
                    </a:p>
                  </a:txBody>
                  <a:tcPr marL="12700" marR="12700" marT="12700" marB="12700">
                    <a:lnL>
                      <a:noFill/>
                    </a:lnL>
                    <a:lnR>
                      <a:noFill/>
                    </a:lnR>
                    <a:lnT>
                      <a:noFill/>
                    </a:lnT>
                    <a:lnB>
                      <a:noFill/>
                    </a:lnB>
                    <a:solidFill>
                      <a:srgbClr val="FFFFFF"/>
                    </a:solidFill>
                  </a:tcPr>
                </a:tc>
                <a:tc>
                  <a:txBody>
                    <a:bodyPr/>
                    <a:lstStyle/>
                    <a:p>
                      <a:pPr marL="0" lvl="0" indent="-274320"/>
                      <a:r>
                        <a:rPr lang="en-US" sz="1600" dirty="0"/>
                        <a:t>Reply liaison statement to Working Party 5A - Update of Recommendation ITU-R M.1801</a:t>
                      </a:r>
                    </a:p>
                    <a:p>
                      <a:pPr marL="0" lvl="0" indent="-274320"/>
                      <a:r>
                        <a:rPr lang="en-US" sz="1600" b="1" dirty="0"/>
                        <a:t>Proposal</a:t>
                      </a:r>
                    </a:p>
                    <a:p>
                      <a:pPr marL="285750" lvl="0" indent="-285750">
                        <a:buFont typeface="Arial" panose="020B0604020202020204" pitchFamily="34" charset="0"/>
                        <a:buChar char="•"/>
                      </a:pPr>
                      <a:r>
                        <a:rPr lang="en-US" sz="1600" dirty="0"/>
                        <a:t>Working Party 5D noted that Recommendation ITU-R M.1801 in Annexes 2, 3 and 4 and Table 5 of Annex 10 reproduced some of the information from the existing ITU-R Recommendations relating to the IMT-2000, IMT-Advanced and IMT-2020. Concerns were expressed regarding such duplication of information in different Recommendations of ITU-R.</a:t>
                      </a:r>
                    </a:p>
                    <a:p>
                      <a:pPr marL="285750" lvl="0" indent="-285750">
                        <a:buFont typeface="Arial" panose="020B0604020202020204" pitchFamily="34" charset="0"/>
                        <a:buChar char="•"/>
                      </a:pPr>
                      <a:r>
                        <a:rPr lang="en-US" sz="1600" dirty="0"/>
                        <a:t>Therefore, WP 5D invites WP 5A to revise Recommendation ITU-R M.1801 by simply adding only references to Recommendation ITU-R M.1457 – Detailed specifications of the terrestrial radio interfaces of International Mobile Telecommunications-2000, Recommendation ITU-R M.2012 – Detailed specifications of the terrestrial radio interfaces of International Mobile Telecommunications Advanced (IMT-Advanced) and Recommendation ITU-R M.2150 – Detailed specifications of the terrestrial radio interfaces of International Mobile Telecommunications-2020 (IMT-2020) in order to mitigate the concerns expressed by WP 5D.</a:t>
                      </a:r>
                    </a:p>
                  </a:txBody>
                  <a:tcPr marL="12700" marR="12700" marT="12700" marB="12700">
                    <a:lnL>
                      <a:noFill/>
                    </a:lnL>
                    <a:lnR>
                      <a:noFill/>
                    </a:lnR>
                    <a:lnT>
                      <a:noFill/>
                    </a:lnT>
                    <a:lnB>
                      <a:noFill/>
                    </a:lnB>
                    <a:solidFill>
                      <a:srgbClr val="FFFFFF"/>
                    </a:solidFill>
                  </a:tcPr>
                </a:tc>
                <a:tc>
                  <a:txBody>
                    <a:bodyPr/>
                    <a:lstStyle/>
                    <a:p>
                      <a:r>
                        <a:rPr lang="en-US" sz="1400" dirty="0">
                          <a:solidFill>
                            <a:srgbClr val="0000CC"/>
                          </a:solidFill>
                          <a:hlinkClick r:id="rId5">
                            <a:extLst>
                              <a:ext uri="{A12FA001-AC4F-418D-AE19-62706E023703}">
                                <ahyp:hlinkClr xmlns:ahyp="http://schemas.microsoft.com/office/drawing/2018/hyperlinkcolor" val="tx"/>
                              </a:ext>
                            </a:extLst>
                          </a:hlinkClick>
                        </a:rPr>
                        <a:t>WP 5D</a:t>
                      </a:r>
                      <a:r>
                        <a:rPr lang="en-US" sz="1400" dirty="0">
                          <a:solidFill>
                            <a:srgbClr val="0000CC"/>
                          </a:solidFill>
                        </a:rPr>
                        <a:t> </a:t>
                      </a:r>
                    </a:p>
                  </a:txBody>
                  <a:tcPr marL="12700" marR="12700" marT="12700" marB="12700">
                    <a:lnL>
                      <a:noFill/>
                    </a:lnL>
                    <a:lnR>
                      <a:noFill/>
                    </a:lnR>
                    <a:lnT>
                      <a:noFill/>
                    </a:lnT>
                    <a:lnB>
                      <a:noFill/>
                    </a:lnB>
                    <a:solidFill>
                      <a:srgbClr val="FFFFFF"/>
                    </a:solidFill>
                  </a:tcPr>
                </a:tc>
                <a:extLst>
                  <a:ext uri="{0D108BD9-81ED-4DB2-BD59-A6C34878D82A}">
                    <a16:rowId xmlns:a16="http://schemas.microsoft.com/office/drawing/2014/main" val="3384479181"/>
                  </a:ext>
                </a:extLst>
              </a:tr>
            </a:tbl>
          </a:graphicData>
        </a:graphic>
      </p:graphicFrame>
    </p:spTree>
    <p:extLst>
      <p:ext uri="{BB962C8B-B14F-4D97-AF65-F5344CB8AC3E}">
        <p14:creationId xmlns:p14="http://schemas.microsoft.com/office/powerpoint/2010/main" val="1418875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14401" y="685801"/>
            <a:ext cx="10361084" cy="649601"/>
          </a:xfrm>
        </p:spPr>
        <p:txBody>
          <a:bodyPr wrap="square" anchor="t" anchorCtr="0">
            <a:normAutofit/>
          </a:bodyPr>
          <a:lstStyle/>
          <a:p>
            <a:r>
              <a:rPr lang="en-US" sz="2800" dirty="0"/>
              <a:t>Chairman Report &amp; Output Docs of WP5A September 2023 (1/2)</a:t>
            </a:r>
            <a:endParaRPr lang="en-US" altLang="en-US" sz="2800" dirty="0"/>
          </a:p>
        </p:txBody>
      </p:sp>
      <p:sp>
        <p:nvSpPr>
          <p:cNvPr id="6147" name="Content Placeholder 2"/>
          <p:cNvSpPr>
            <a:spLocks noGrp="1"/>
          </p:cNvSpPr>
          <p:nvPr>
            <p:ph idx="1"/>
          </p:nvPr>
        </p:nvSpPr>
        <p:spPr>
          <a:xfrm>
            <a:off x="965200" y="1371600"/>
            <a:ext cx="10361084" cy="4953000"/>
          </a:xfrm>
        </p:spPr>
        <p:txBody>
          <a:bodyPr wrap="square" anchor="t">
            <a:normAutofit/>
          </a:bodyPr>
          <a:lstStyle/>
          <a:p>
            <a:pPr marL="114300" lvl="1" indent="0" hangingPunct="0">
              <a:spcBef>
                <a:spcPts val="600"/>
              </a:spcBef>
              <a:spcAft>
                <a:spcPts val="600"/>
              </a:spcAft>
              <a:tabLst>
                <a:tab pos="720090" algn="l"/>
                <a:tab pos="1188085" algn="l"/>
                <a:tab pos="1440180" algn="l"/>
              </a:tabLst>
            </a:pPr>
            <a:endParaRPr lang="en-GB" b="1" dirty="0">
              <a:effectLst/>
              <a:latin typeface="Times New Roman" panose="02020603050405020304" pitchFamily="18" charset="0"/>
              <a:ea typeface="SimSun" panose="02010600030101010101" pitchFamily="2" charset="-122"/>
            </a:endParaRPr>
          </a:p>
          <a:p>
            <a:pPr marL="0" marR="0" hangingPunct="0">
              <a:spcBef>
                <a:spcPts val="600"/>
              </a:spcBef>
              <a:spcAft>
                <a:spcPts val="0"/>
              </a:spcAft>
              <a:tabLst>
                <a:tab pos="720090" algn="l"/>
                <a:tab pos="1188085" algn="l"/>
                <a:tab pos="1440180" algn="l"/>
                <a:tab pos="504190" algn="l"/>
                <a:tab pos="720090" algn="l"/>
                <a:tab pos="756285" algn="l"/>
                <a:tab pos="1008380" algn="l"/>
                <a:tab pos="1188085" algn="l"/>
                <a:tab pos="1260475" algn="l"/>
                <a:tab pos="1440180" algn="l"/>
              </a:tabLst>
            </a:pPr>
            <a:endParaRPr lang="en-GB" sz="1800" i="1" dirty="0">
              <a:solidFill>
                <a:srgbClr val="000000"/>
              </a:solidFill>
              <a:effectLst/>
              <a:latin typeface="Times New Roman" panose="02020603050405020304" pitchFamily="18" charset="0"/>
              <a:ea typeface="Times New Roman" panose="02020603050405020304" pitchFamily="18" charset="0"/>
            </a:endParaRPr>
          </a:p>
          <a:p>
            <a:pPr marL="0" marR="0" hangingPunct="0">
              <a:spcBef>
                <a:spcPts val="600"/>
              </a:spcBef>
              <a:spcAft>
                <a:spcPts val="0"/>
              </a:spcAft>
              <a:tabLst>
                <a:tab pos="720090" algn="l"/>
                <a:tab pos="1188085" algn="l"/>
                <a:tab pos="1440180" algn="l"/>
                <a:tab pos="504190" algn="l"/>
                <a:tab pos="720090" algn="l"/>
                <a:tab pos="756285" algn="l"/>
                <a:tab pos="1008380" algn="l"/>
                <a:tab pos="1188085" algn="l"/>
                <a:tab pos="1260475" algn="l"/>
                <a:tab pos="1440180" algn="l"/>
              </a:tabLst>
            </a:pPr>
            <a:endParaRPr lang="en-GB" sz="1800" i="1" dirty="0">
              <a:solidFill>
                <a:srgbClr val="000000"/>
              </a:solidFill>
              <a:effectLst/>
              <a:latin typeface="Times New Roman" panose="02020603050405020304" pitchFamily="18" charset="0"/>
              <a:ea typeface="Times New Roman" panose="02020603050405020304" pitchFamily="18" charset="0"/>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14</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 November 2023</a:t>
            </a:r>
          </a:p>
        </p:txBody>
      </p:sp>
      <p:graphicFrame>
        <p:nvGraphicFramePr>
          <p:cNvPr id="8" name="Table 7">
            <a:extLst>
              <a:ext uri="{FF2B5EF4-FFF2-40B4-BE49-F238E27FC236}">
                <a16:creationId xmlns:a16="http://schemas.microsoft.com/office/drawing/2014/main" id="{901485C3-7EA0-4176-BFA3-161F957E49AF}"/>
              </a:ext>
            </a:extLst>
          </p:cNvPr>
          <p:cNvGraphicFramePr>
            <a:graphicFrameLocks noGrp="1"/>
          </p:cNvGraphicFramePr>
          <p:nvPr>
            <p:extLst>
              <p:ext uri="{D42A27DB-BD31-4B8C-83A1-F6EECF244321}">
                <p14:modId xmlns:p14="http://schemas.microsoft.com/office/powerpoint/2010/main" val="2341649652"/>
              </p:ext>
            </p:extLst>
          </p:nvPr>
        </p:nvGraphicFramePr>
        <p:xfrm>
          <a:off x="965200" y="1203009"/>
          <a:ext cx="10095970" cy="5262880"/>
        </p:xfrm>
        <a:graphic>
          <a:graphicData uri="http://schemas.openxmlformats.org/drawingml/2006/table">
            <a:tbl>
              <a:tblPr/>
              <a:tblGrid>
                <a:gridCol w="1180570">
                  <a:extLst>
                    <a:ext uri="{9D8B030D-6E8A-4147-A177-3AD203B41FA5}">
                      <a16:colId xmlns:a16="http://schemas.microsoft.com/office/drawing/2014/main" val="4073554848"/>
                    </a:ext>
                  </a:extLst>
                </a:gridCol>
                <a:gridCol w="8915400">
                  <a:extLst>
                    <a:ext uri="{9D8B030D-6E8A-4147-A177-3AD203B41FA5}">
                      <a16:colId xmlns:a16="http://schemas.microsoft.com/office/drawing/2014/main" val="2363655390"/>
                    </a:ext>
                  </a:extLst>
                </a:gridCol>
              </a:tblGrid>
              <a:tr h="533400">
                <a:tc>
                  <a:txBody>
                    <a:bodyPr/>
                    <a:lstStyle/>
                    <a:p>
                      <a:r>
                        <a:rPr lang="en-US" b="1" dirty="0">
                          <a:solidFill>
                            <a:srgbClr val="0000CC"/>
                          </a:solidFill>
                          <a:hlinkClick r:id="rId2">
                            <a:extLst>
                              <a:ext uri="{A12FA001-AC4F-418D-AE19-62706E023703}">
                                <ahyp:hlinkClr xmlns:ahyp="http://schemas.microsoft.com/office/drawing/2018/hyperlinkcolor" val="tx"/>
                              </a:ext>
                            </a:extLst>
                          </a:hlinkClick>
                        </a:rPr>
                        <a:t>[ 837 ]</a:t>
                      </a:r>
                      <a:r>
                        <a:rPr lang="en-US" dirty="0">
                          <a:solidFill>
                            <a:srgbClr val="0000CC"/>
                          </a:solidFill>
                        </a:rPr>
                        <a:t>   </a:t>
                      </a:r>
                      <a:br>
                        <a:rPr lang="en-US" dirty="0"/>
                      </a:br>
                      <a:r>
                        <a:rPr lang="en-US" dirty="0"/>
                        <a:t>+Ann.1-10  </a:t>
                      </a:r>
                    </a:p>
                  </a:txBody>
                  <a:tcPr marL="12700" marR="12700" marT="12700" marB="12700">
                    <a:lnL>
                      <a:noFill/>
                    </a:lnL>
                    <a:lnR>
                      <a:noFill/>
                    </a:lnR>
                    <a:lnT>
                      <a:noFill/>
                    </a:lnT>
                    <a:lnB>
                      <a:noFill/>
                    </a:lnB>
                    <a:solidFill>
                      <a:srgbClr val="FFFFCC"/>
                    </a:solidFill>
                  </a:tcPr>
                </a:tc>
                <a:tc>
                  <a:txBody>
                    <a:bodyPr/>
                    <a:lstStyle/>
                    <a:p>
                      <a:r>
                        <a:rPr lang="en-US" dirty="0"/>
                        <a:t>Report on the thirtieth meeting of Working Party 5A (Geneva, 13 - 22 September 2023)    </a:t>
                      </a:r>
                    </a:p>
                  </a:txBody>
                  <a:tcPr marL="12700" marR="12700" marT="12700" marB="12700">
                    <a:lnL>
                      <a:noFill/>
                    </a:lnL>
                    <a:lnR>
                      <a:noFill/>
                    </a:lnR>
                    <a:lnT>
                      <a:noFill/>
                    </a:lnT>
                    <a:lnB>
                      <a:noFill/>
                    </a:lnB>
                    <a:solidFill>
                      <a:srgbClr val="FFFFCC"/>
                    </a:solidFill>
                  </a:tcPr>
                </a:tc>
                <a:extLst>
                  <a:ext uri="{0D108BD9-81ED-4DB2-BD59-A6C34878D82A}">
                    <a16:rowId xmlns:a16="http://schemas.microsoft.com/office/drawing/2014/main" val="3558292045"/>
                  </a:ext>
                </a:extLst>
              </a:tr>
              <a:tr h="241931">
                <a:tc gridSpan="2">
                  <a:txBody>
                    <a:bodyPr/>
                    <a:lstStyle/>
                    <a:p>
                      <a:pPr marL="342900" indent="-342900" hangingPunct="0">
                        <a:buFont typeface="+mj-lt"/>
                        <a:buAutoNum type="arabicPeriod"/>
                      </a:pPr>
                      <a:r>
                        <a:rPr lang="en-GB" sz="1800" i="1" kern="1200" dirty="0">
                          <a:solidFill>
                            <a:schemeClr val="tx1"/>
                          </a:solidFill>
                          <a:effectLst/>
                          <a:latin typeface="+mn-lt"/>
                          <a:ea typeface="+mn-ea"/>
                          <a:cs typeface="+mn-cs"/>
                        </a:rPr>
                        <a:t>Report ITU-R M.[BB-WAS-FREQ]: </a:t>
                      </a:r>
                      <a:endParaRPr lang="en-US" sz="1800" kern="1200" dirty="0">
                        <a:solidFill>
                          <a:schemeClr val="tx1"/>
                        </a:solidFill>
                        <a:effectLst/>
                        <a:latin typeface="+mn-lt"/>
                        <a:ea typeface="+mn-ea"/>
                        <a:cs typeface="+mn-cs"/>
                      </a:endParaRPr>
                    </a:p>
                    <a:p>
                      <a:pPr marL="742950" marR="0" lvl="1"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lang="en-GB" sz="1800" i="1" kern="1200" dirty="0">
                          <a:solidFill>
                            <a:schemeClr val="tx1"/>
                          </a:solidFill>
                          <a:effectLst/>
                          <a:latin typeface="+mn-lt"/>
                          <a:ea typeface="+mn-ea"/>
                          <a:cs typeface="+mn-cs"/>
                        </a:rPr>
                        <a:t>Results:</a:t>
                      </a:r>
                      <a:r>
                        <a:rPr lang="en-GB" sz="1800" kern="1200" dirty="0">
                          <a:solidFill>
                            <a:schemeClr val="tx1"/>
                          </a:solidFill>
                          <a:effectLst/>
                          <a:latin typeface="+mn-lt"/>
                          <a:ea typeface="+mn-ea"/>
                          <a:cs typeface="+mn-cs"/>
                        </a:rPr>
                        <a:t> </a:t>
                      </a:r>
                      <a:r>
                        <a:rPr lang="en-US" sz="1800" kern="1200" dirty="0">
                          <a:solidFill>
                            <a:schemeClr val="tx1"/>
                          </a:solidFill>
                          <a:effectLst/>
                          <a:latin typeface="+mn-lt"/>
                          <a:ea typeface="+mn-ea"/>
                          <a:cs typeface="+mn-cs"/>
                        </a:rPr>
                        <a:t>IEEE objection </a:t>
                      </a:r>
                      <a:r>
                        <a:rPr lang="en-US" sz="1800" b="1" dirty="0">
                          <a:solidFill>
                            <a:srgbClr val="0000CC"/>
                          </a:solidFill>
                          <a:hlinkClick r:id="rId3">
                            <a:extLst>
                              <a:ext uri="{A12FA001-AC4F-418D-AE19-62706E023703}">
                                <ahyp:hlinkClr xmlns:ahyp="http://schemas.microsoft.com/office/drawing/2018/hyperlinkcolor" val="tx"/>
                              </a:ext>
                            </a:extLst>
                          </a:hlinkClick>
                        </a:rPr>
                        <a:t>[ 799 ]</a:t>
                      </a:r>
                      <a:r>
                        <a:rPr lang="en-US" sz="1800" b="1" dirty="0">
                          <a:solidFill>
                            <a:srgbClr val="0000CC"/>
                          </a:solidFill>
                        </a:rPr>
                        <a:t> “</a:t>
                      </a:r>
                      <a:r>
                        <a:rPr lang="en-US" sz="1800" dirty="0"/>
                        <a:t>IEEE 802'S views on Annex 17 to Document 5A/597”  </a:t>
                      </a:r>
                      <a:r>
                        <a:rPr lang="en-US" sz="1800" kern="1200" dirty="0">
                          <a:solidFill>
                            <a:schemeClr val="tx1"/>
                          </a:solidFill>
                          <a:effectLst/>
                          <a:latin typeface="+mn-lt"/>
                          <a:ea typeface="+mn-ea"/>
                          <a:cs typeface="+mn-cs"/>
                        </a:rPr>
                        <a:t>to creating the Report noted. Other administrations including US are also objecting. No decision on this report. </a:t>
                      </a:r>
                    </a:p>
                    <a:p>
                      <a:pPr marL="342900" indent="-342900" hangingPunct="0">
                        <a:buFont typeface="+mj-lt"/>
                        <a:buAutoNum type="arabicPeriod"/>
                      </a:pPr>
                      <a:r>
                        <a:rPr lang="en-GB" sz="1800" i="1" kern="1200" dirty="0">
                          <a:solidFill>
                            <a:schemeClr val="tx1"/>
                          </a:solidFill>
                          <a:effectLst/>
                          <a:latin typeface="+mn-lt"/>
                          <a:ea typeface="+mn-ea"/>
                          <a:cs typeface="+mn-cs"/>
                        </a:rPr>
                        <a:t>Annex 7 Recommendation ITU-R M.1801: </a:t>
                      </a:r>
                      <a:endParaRPr lang="en-US" sz="1800" kern="1200" dirty="0">
                        <a:solidFill>
                          <a:schemeClr val="tx1"/>
                        </a:solidFill>
                        <a:effectLst/>
                        <a:latin typeface="+mn-lt"/>
                        <a:ea typeface="+mn-ea"/>
                        <a:cs typeface="+mn-cs"/>
                      </a:endParaRPr>
                    </a:p>
                    <a:p>
                      <a:pPr marL="742950" marR="0" lvl="1"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lang="en-GB" sz="1800" i="1" kern="1200" dirty="0">
                          <a:solidFill>
                            <a:schemeClr val="tx1"/>
                          </a:solidFill>
                          <a:effectLst/>
                          <a:latin typeface="+mn-lt"/>
                          <a:ea typeface="+mn-ea"/>
                          <a:cs typeface="+mn-cs"/>
                        </a:rPr>
                        <a:t>Results:</a:t>
                      </a:r>
                      <a:r>
                        <a:rPr lang="en-GB" sz="1800" kern="1200" dirty="0">
                          <a:solidFill>
                            <a:schemeClr val="tx1"/>
                          </a:solidFill>
                          <a:effectLst/>
                          <a:latin typeface="+mn-lt"/>
                          <a:ea typeface="+mn-ea"/>
                          <a:cs typeface="+mn-cs"/>
                        </a:rPr>
                        <a:t> A Drafting Group  created a drafting group, chaired by </a:t>
                      </a:r>
                      <a:r>
                        <a:rPr lang="en-GB" sz="1800" kern="1200" dirty="0" err="1">
                          <a:solidFill>
                            <a:schemeClr val="tx1"/>
                          </a:solidFill>
                          <a:effectLst/>
                          <a:latin typeface="+mn-lt"/>
                          <a:ea typeface="+mn-ea"/>
                          <a:cs typeface="+mn-cs"/>
                        </a:rPr>
                        <a:t>Dr.</a:t>
                      </a:r>
                      <a:r>
                        <a:rPr lang="en-GB" sz="1800" kern="1200" dirty="0">
                          <a:solidFill>
                            <a:schemeClr val="tx1"/>
                          </a:solidFill>
                          <a:effectLst/>
                          <a:latin typeface="+mn-lt"/>
                          <a:ea typeface="+mn-ea"/>
                          <a:cs typeface="+mn-cs"/>
                        </a:rPr>
                        <a:t> Jose Costa (Canada), to develop further the working document towards a preliminary draft revision of Recommendation ITU-R M.1450-5 and M.1801 by including the proposals in the input contributions. The output reflects those contributions and further edits proposed by delegates during the drafting group meeting.</a:t>
                      </a:r>
                    </a:p>
                    <a:p>
                      <a:pPr marL="1200150" lvl="2" indent="-285750" hangingPunct="0">
                        <a:buFont typeface="Arial" panose="020B0604020202020204" pitchFamily="34" charset="0"/>
                        <a:buChar char="•"/>
                      </a:pPr>
                      <a:r>
                        <a:rPr lang="en-GB" sz="1800" kern="1200" dirty="0">
                          <a:solidFill>
                            <a:schemeClr val="tx1"/>
                          </a:solidFill>
                          <a:effectLst/>
                          <a:latin typeface="+mn-lt"/>
                          <a:ea typeface="+mn-ea"/>
                          <a:cs typeface="+mn-cs"/>
                        </a:rPr>
                        <a:t>Some members are of the view that sharing studies should be performed before characteristics or standards can be recommended and other members are of the view that the systems would operate under an allocated radiocommunication service in accordance with the RR, so sharing studies should only be considered on a case-by-case basis when needed.</a:t>
                      </a:r>
                    </a:p>
                    <a:p>
                      <a:pPr marL="1200150" marR="0" lvl="2"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lang="en-GB" sz="1800" kern="1200" dirty="0">
                          <a:solidFill>
                            <a:schemeClr val="tx1"/>
                          </a:solidFill>
                          <a:effectLst/>
                          <a:latin typeface="+mn-lt"/>
                          <a:ea typeface="+mn-ea"/>
                          <a:cs typeface="+mn-cs"/>
                        </a:rPr>
                        <a:t>The document was advanced to “PRELIMINARY DRAFT”.</a:t>
                      </a:r>
                    </a:p>
                    <a:p>
                      <a:pPr marL="742950" marR="0" lvl="1"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lang="en-GB" sz="1800" i="1" kern="1200" dirty="0">
                          <a:solidFill>
                            <a:schemeClr val="tx1"/>
                          </a:solidFill>
                          <a:effectLst/>
                          <a:latin typeface="+mn-lt"/>
                          <a:ea typeface="+mn-ea"/>
                          <a:cs typeface="+mn-cs"/>
                        </a:rPr>
                        <a:t>Output documents</a:t>
                      </a:r>
                      <a:r>
                        <a:rPr lang="en-GB" sz="1800" kern="1200" dirty="0">
                          <a:solidFill>
                            <a:schemeClr val="tx1"/>
                          </a:solidFill>
                          <a:effectLst/>
                          <a:latin typeface="+mn-lt"/>
                          <a:ea typeface="+mn-ea"/>
                          <a:cs typeface="+mn-cs"/>
                        </a:rPr>
                        <a:t>:  </a:t>
                      </a:r>
                      <a:r>
                        <a:rPr lang="en-GB" sz="1800" i="1" kern="1200" dirty="0">
                          <a:solidFill>
                            <a:schemeClr val="tx1"/>
                          </a:solidFill>
                          <a:effectLst/>
                          <a:latin typeface="+mn-lt"/>
                          <a:ea typeface="+mn-ea"/>
                          <a:cs typeface="+mn-cs"/>
                        </a:rPr>
                        <a:t>RLAN &amp; BWA standards: </a:t>
                      </a:r>
                      <a:r>
                        <a:rPr lang="en-GB" sz="1800" kern="1200" dirty="0">
                          <a:solidFill>
                            <a:schemeClr val="tx1"/>
                          </a:solidFill>
                          <a:effectLst/>
                          <a:latin typeface="+mn-lt"/>
                          <a:ea typeface="+mn-ea"/>
                          <a:cs typeface="+mn-cs"/>
                        </a:rPr>
                        <a:t>continued the development of preliminary draft revision of Recommendation ITU-R M.1801-2 – “Radio interface standards for broadband wireless access systems, including mobile and nomadic applications, in the mobile service” </a:t>
                      </a:r>
                      <a:r>
                        <a:rPr lang="en-GB" sz="1800" u="sng" kern="1200" dirty="0">
                          <a:solidFill>
                            <a:schemeClr val="tx1"/>
                          </a:solidFill>
                          <a:effectLst/>
                          <a:latin typeface="+mn-lt"/>
                          <a:ea typeface="+mn-ea"/>
                          <a:cs typeface="+mn-cs"/>
                        </a:rPr>
                        <a:t>(</a:t>
                      </a:r>
                      <a:r>
                        <a:rPr lang="en-GB" sz="1800" u="none" strike="noStrike" kern="1200" dirty="0">
                          <a:solidFill>
                            <a:srgbClr val="0000CC"/>
                          </a:solidFill>
                          <a:effectLst/>
                          <a:latin typeface="+mn-lt"/>
                          <a:ea typeface="+mn-ea"/>
                          <a:cs typeface="+mn-cs"/>
                          <a:hlinkClick r:id="rId4">
                            <a:extLst>
                              <a:ext uri="{A12FA001-AC4F-418D-AE19-62706E023703}">
                                <ahyp:hlinkClr xmlns:ahyp="http://schemas.microsoft.com/office/drawing/2018/hyperlinkcolor" val="tx"/>
                              </a:ext>
                            </a:extLst>
                          </a:hlinkClick>
                        </a:rPr>
                        <a:t>Annex 7</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to </a:t>
                      </a:r>
                      <a:r>
                        <a:rPr lang="en-GB" sz="1800" u="none" strike="noStrike" kern="1200" dirty="0">
                          <a:solidFill>
                            <a:srgbClr val="0000CC"/>
                          </a:solidFill>
                          <a:effectLst/>
                          <a:latin typeface="+mn-lt"/>
                          <a:ea typeface="+mn-ea"/>
                          <a:cs typeface="+mn-cs"/>
                          <a:hlinkClick r:id="rId5">
                            <a:extLst>
                              <a:ext uri="{A12FA001-AC4F-418D-AE19-62706E023703}">
                                <ahyp:hlinkClr xmlns:ahyp="http://schemas.microsoft.com/office/drawing/2018/hyperlinkcolor" val="tx"/>
                              </a:ext>
                            </a:extLst>
                          </a:hlinkClick>
                        </a:rPr>
                        <a:t>Doc. 5A/837</a:t>
                      </a:r>
                      <a:r>
                        <a:rPr lang="en-GB" sz="1800" kern="1200" dirty="0">
                          <a:solidFill>
                            <a:schemeClr val="tx1"/>
                          </a:solidFill>
                          <a:effectLst/>
                          <a:latin typeface="+mn-lt"/>
                          <a:ea typeface="+mn-ea"/>
                          <a:cs typeface="+mn-cs"/>
                        </a:rPr>
                        <a:t>). </a:t>
                      </a:r>
                      <a:endParaRPr lang="en-US" dirty="0"/>
                    </a:p>
                  </a:txBody>
                  <a:tcPr marL="12700" marR="12700" marT="12700" marB="12700">
                    <a:lnL>
                      <a:noFill/>
                    </a:lnL>
                    <a:lnR>
                      <a:noFill/>
                    </a:lnR>
                    <a:lnT>
                      <a:noFill/>
                    </a:lnT>
                    <a:lnB>
                      <a:noFill/>
                    </a:lnB>
                    <a:solidFill>
                      <a:srgbClr val="FFFFCC"/>
                    </a:solidFill>
                  </a:tcPr>
                </a:tc>
                <a:tc hMerge="1">
                  <a:txBody>
                    <a:bodyPr/>
                    <a:lstStyle/>
                    <a:p>
                      <a:pPr marL="285750" indent="-285750" hangingPunct="0">
                        <a:buFont typeface="Arial" panose="020B0604020202020204" pitchFamily="34" charset="0"/>
                        <a:buChar char="•"/>
                      </a:pPr>
                      <a:r>
                        <a:rPr lang="en-GB" sz="1800" i="1" kern="1200" dirty="0">
                          <a:solidFill>
                            <a:schemeClr val="tx1"/>
                          </a:solidFill>
                          <a:effectLst/>
                          <a:latin typeface="+mn-lt"/>
                          <a:ea typeface="+mn-ea"/>
                          <a:cs typeface="+mn-cs"/>
                        </a:rPr>
                        <a:t>Report ITU-R M.[BB-WAS-FREQ]: </a:t>
                      </a:r>
                      <a:endParaRPr lang="en-US" sz="1800" kern="1200" dirty="0">
                        <a:solidFill>
                          <a:schemeClr val="tx1"/>
                        </a:solidFill>
                        <a:effectLst/>
                        <a:latin typeface="+mn-lt"/>
                        <a:ea typeface="+mn-ea"/>
                        <a:cs typeface="+mn-cs"/>
                      </a:endParaRPr>
                    </a:p>
                    <a:p>
                      <a:pPr lvl="1" hangingPunct="0"/>
                      <a:r>
                        <a:rPr lang="en-GB" sz="1800" i="1" kern="1200" dirty="0">
                          <a:solidFill>
                            <a:schemeClr val="tx1"/>
                          </a:solidFill>
                          <a:effectLst/>
                          <a:latin typeface="+mn-lt"/>
                          <a:ea typeface="+mn-ea"/>
                          <a:cs typeface="+mn-cs"/>
                        </a:rPr>
                        <a:t>Contributions: </a:t>
                      </a:r>
                      <a:r>
                        <a:rPr lang="en-GB" sz="1800" kern="1200" dirty="0">
                          <a:solidFill>
                            <a:schemeClr val="tx1"/>
                          </a:solidFill>
                          <a:effectLst/>
                          <a:latin typeface="+mn-lt"/>
                          <a:ea typeface="+mn-ea"/>
                          <a:cs typeface="+mn-cs"/>
                        </a:rPr>
                        <a:t>5A/</a:t>
                      </a:r>
                      <a:r>
                        <a:rPr lang="en-GB" sz="1800" u="none" strike="noStrike" kern="1200" dirty="0">
                          <a:solidFill>
                            <a:schemeClr val="tx1"/>
                          </a:solidFill>
                          <a:effectLst/>
                          <a:latin typeface="+mn-lt"/>
                          <a:ea typeface="+mn-ea"/>
                          <a:cs typeface="+mn-cs"/>
                          <a:hlinkClick r:id="rId6"/>
                        </a:rPr>
                        <a:t>597</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rId7"/>
                        </a:rPr>
                        <a:t>Annex 17</a:t>
                      </a:r>
                      <a:r>
                        <a:rPr lang="en-GB" sz="1800" kern="1200" dirty="0">
                          <a:solidFill>
                            <a:schemeClr val="tx1"/>
                          </a:solidFill>
                          <a:effectLst/>
                          <a:latin typeface="+mn-lt"/>
                          <a:ea typeface="+mn-ea"/>
                          <a:cs typeface="+mn-cs"/>
                        </a:rPr>
                        <a:t> (WP 5A); 5A/</a:t>
                      </a:r>
                      <a:r>
                        <a:rPr lang="en-GB" sz="1800" u="none" strike="noStrike" kern="1200" dirty="0">
                          <a:solidFill>
                            <a:schemeClr val="tx1"/>
                          </a:solidFill>
                          <a:effectLst/>
                          <a:latin typeface="+mn-lt"/>
                          <a:ea typeface="+mn-ea"/>
                          <a:cs typeface="+mn-cs"/>
                          <a:hlinkClick r:id="rId8"/>
                        </a:rPr>
                        <a:t>654</a:t>
                      </a:r>
                      <a:r>
                        <a:rPr lang="en-GB" sz="1800" kern="1200" dirty="0">
                          <a:solidFill>
                            <a:schemeClr val="tx1"/>
                          </a:solidFill>
                          <a:effectLst/>
                          <a:latin typeface="+mn-lt"/>
                          <a:ea typeface="+mn-ea"/>
                          <a:cs typeface="+mn-cs"/>
                        </a:rPr>
                        <a:t> (Canada); 5A/</a:t>
                      </a:r>
                      <a:r>
                        <a:rPr lang="en-GB" sz="1800" u="none" strike="noStrike" kern="1200" dirty="0">
                          <a:solidFill>
                            <a:schemeClr val="tx1"/>
                          </a:solidFill>
                          <a:effectLst/>
                          <a:latin typeface="+mn-lt"/>
                          <a:ea typeface="+mn-ea"/>
                          <a:cs typeface="+mn-cs"/>
                          <a:hlinkClick r:id="rId9"/>
                        </a:rPr>
                        <a:t>675</a:t>
                      </a:r>
                      <a:r>
                        <a:rPr lang="en-GB" sz="1800" kern="1200" dirty="0">
                          <a:solidFill>
                            <a:schemeClr val="tx1"/>
                          </a:solidFill>
                          <a:effectLst/>
                          <a:latin typeface="+mn-lt"/>
                          <a:ea typeface="+mn-ea"/>
                          <a:cs typeface="+mn-cs"/>
                        </a:rPr>
                        <a:t> (IEEE); 5A/</a:t>
                      </a:r>
                      <a:r>
                        <a:rPr lang="en-GB" sz="1800" u="none" strike="noStrike" kern="1200" dirty="0">
                          <a:solidFill>
                            <a:schemeClr val="tx1"/>
                          </a:solidFill>
                          <a:effectLst/>
                          <a:latin typeface="+mn-lt"/>
                          <a:ea typeface="+mn-ea"/>
                          <a:cs typeface="+mn-cs"/>
                          <a:hlinkClick r:id="rId10"/>
                        </a:rPr>
                        <a:t>723</a:t>
                      </a:r>
                      <a:r>
                        <a:rPr lang="en-GB" sz="1800" kern="1200" dirty="0">
                          <a:solidFill>
                            <a:schemeClr val="tx1"/>
                          </a:solidFill>
                          <a:effectLst/>
                          <a:latin typeface="+mn-lt"/>
                          <a:ea typeface="+mn-ea"/>
                          <a:cs typeface="+mn-cs"/>
                        </a:rPr>
                        <a:t> (Canada).</a:t>
                      </a:r>
                      <a:endParaRPr lang="en-US" sz="1800" kern="1200" dirty="0">
                        <a:solidFill>
                          <a:schemeClr val="tx1"/>
                        </a:solidFill>
                        <a:effectLst/>
                        <a:latin typeface="+mn-lt"/>
                        <a:ea typeface="+mn-ea"/>
                        <a:cs typeface="+mn-cs"/>
                      </a:endParaRPr>
                    </a:p>
                    <a:p>
                      <a:pPr lvl="1" hangingPunct="0"/>
                      <a:r>
                        <a:rPr lang="en-GB" sz="1800" i="1" kern="1200" dirty="0">
                          <a:solidFill>
                            <a:schemeClr val="tx1"/>
                          </a:solidFill>
                          <a:effectLst/>
                          <a:latin typeface="+mn-lt"/>
                          <a:ea typeface="+mn-ea"/>
                          <a:cs typeface="+mn-cs"/>
                        </a:rPr>
                        <a:t>Results:</a:t>
                      </a:r>
                      <a:r>
                        <a:rPr lang="en-GB" sz="1800" kern="1200" dirty="0">
                          <a:solidFill>
                            <a:schemeClr val="tx1"/>
                          </a:solidFill>
                          <a:effectLst/>
                          <a:latin typeface="+mn-lt"/>
                          <a:ea typeface="+mn-ea"/>
                          <a:cs typeface="+mn-cs"/>
                        </a:rPr>
                        <a:t> Canada informed the meeting that Doc. 5A/</a:t>
                      </a:r>
                      <a:r>
                        <a:rPr lang="en-GB" sz="1800" u="none" strike="noStrike" kern="1200" dirty="0">
                          <a:solidFill>
                            <a:schemeClr val="tx1"/>
                          </a:solidFill>
                          <a:effectLst/>
                          <a:latin typeface="+mn-lt"/>
                          <a:ea typeface="+mn-ea"/>
                          <a:cs typeface="+mn-cs"/>
                          <a:hlinkClick r:id="rId10"/>
                        </a:rPr>
                        <a:t>723</a:t>
                      </a:r>
                      <a:r>
                        <a:rPr lang="en-GB" sz="1800" kern="1200" dirty="0">
                          <a:solidFill>
                            <a:schemeClr val="tx1"/>
                          </a:solidFill>
                          <a:effectLst/>
                          <a:latin typeface="+mn-lt"/>
                          <a:ea typeface="+mn-ea"/>
                          <a:cs typeface="+mn-cs"/>
                        </a:rPr>
                        <a:t> supersedes Doc. 5A/</a:t>
                      </a:r>
                      <a:r>
                        <a:rPr lang="en-GB" sz="1800" u="none" strike="noStrike" kern="1200" dirty="0">
                          <a:solidFill>
                            <a:schemeClr val="tx1"/>
                          </a:solidFill>
                          <a:effectLst/>
                          <a:latin typeface="+mn-lt"/>
                          <a:ea typeface="+mn-ea"/>
                          <a:cs typeface="+mn-cs"/>
                          <a:hlinkClick r:id="rId8"/>
                        </a:rPr>
                        <a:t>654</a:t>
                      </a:r>
                      <a:r>
                        <a:rPr lang="en-GB" sz="1800" kern="1200" dirty="0">
                          <a:solidFill>
                            <a:schemeClr val="tx1"/>
                          </a:solidFill>
                          <a:effectLst/>
                          <a:latin typeface="+mn-lt"/>
                          <a:ea typeface="+mn-ea"/>
                          <a:cs typeface="+mn-cs"/>
                        </a:rPr>
                        <a:t>. Following the discussion the chairman noted that there is still no consensus on the development of a draft Report ITU-R M.[BB-WAS-FREQ]; therefore, all documents are carried forward.</a:t>
                      </a:r>
                      <a:endParaRPr lang="en-US" sz="1800" kern="1200" dirty="0">
                        <a:solidFill>
                          <a:schemeClr val="tx1"/>
                        </a:solidFill>
                        <a:effectLst/>
                        <a:latin typeface="+mn-lt"/>
                        <a:ea typeface="+mn-ea"/>
                        <a:cs typeface="+mn-cs"/>
                      </a:endParaRPr>
                    </a:p>
                    <a:p>
                      <a:pPr lvl="1" hangingPunct="0"/>
                      <a:r>
                        <a:rPr lang="en-GB" sz="1800" i="1" kern="1200" dirty="0">
                          <a:solidFill>
                            <a:schemeClr val="tx1"/>
                          </a:solidFill>
                          <a:effectLst/>
                          <a:latin typeface="+mn-lt"/>
                          <a:ea typeface="+mn-ea"/>
                          <a:cs typeface="+mn-cs"/>
                        </a:rPr>
                        <a:t>Carried forward documents:</a:t>
                      </a:r>
                      <a:r>
                        <a:rPr lang="en-GB" sz="1800" kern="1200" dirty="0">
                          <a:solidFill>
                            <a:schemeClr val="tx1"/>
                          </a:solidFill>
                          <a:effectLst/>
                          <a:latin typeface="+mn-lt"/>
                          <a:ea typeface="+mn-ea"/>
                          <a:cs typeface="+mn-cs"/>
                        </a:rPr>
                        <a:t> 5A/</a:t>
                      </a:r>
                      <a:r>
                        <a:rPr lang="en-GB" sz="1800" u="none" strike="noStrike" kern="1200" dirty="0">
                          <a:solidFill>
                            <a:schemeClr val="tx1"/>
                          </a:solidFill>
                          <a:effectLst/>
                          <a:latin typeface="+mn-lt"/>
                          <a:ea typeface="+mn-ea"/>
                          <a:cs typeface="+mn-cs"/>
                          <a:hlinkClick r:id="rId6"/>
                        </a:rPr>
                        <a:t>597</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rId7"/>
                        </a:rPr>
                        <a:t>Annex 17</a:t>
                      </a:r>
                      <a:r>
                        <a:rPr lang="en-GB" sz="1800" kern="1200" dirty="0">
                          <a:solidFill>
                            <a:schemeClr val="tx1"/>
                          </a:solidFill>
                          <a:effectLst/>
                          <a:latin typeface="+mn-lt"/>
                          <a:ea typeface="+mn-ea"/>
                          <a:cs typeface="+mn-cs"/>
                        </a:rPr>
                        <a:t> (WP 5A); 5A/</a:t>
                      </a:r>
                      <a:r>
                        <a:rPr lang="en-GB" sz="1800" u="none" strike="noStrike" kern="1200" dirty="0">
                          <a:solidFill>
                            <a:schemeClr val="tx1"/>
                          </a:solidFill>
                          <a:effectLst/>
                          <a:latin typeface="+mn-lt"/>
                          <a:ea typeface="+mn-ea"/>
                          <a:cs typeface="+mn-cs"/>
                          <a:hlinkClick r:id="rId9"/>
                        </a:rPr>
                        <a:t>675</a:t>
                      </a:r>
                      <a:r>
                        <a:rPr lang="en-GB" sz="1800" kern="1200" dirty="0">
                          <a:solidFill>
                            <a:schemeClr val="tx1"/>
                          </a:solidFill>
                          <a:effectLst/>
                          <a:latin typeface="+mn-lt"/>
                          <a:ea typeface="+mn-ea"/>
                          <a:cs typeface="+mn-cs"/>
                        </a:rPr>
                        <a:t> (IEEE) and 5A/</a:t>
                      </a:r>
                      <a:r>
                        <a:rPr lang="en-GB" sz="1800" u="none" strike="noStrike" kern="1200" dirty="0">
                          <a:solidFill>
                            <a:schemeClr val="tx1"/>
                          </a:solidFill>
                          <a:effectLst/>
                          <a:latin typeface="+mn-lt"/>
                          <a:ea typeface="+mn-ea"/>
                          <a:cs typeface="+mn-cs"/>
                          <a:hlinkClick r:id="rId10"/>
                        </a:rPr>
                        <a:t>723</a:t>
                      </a:r>
                      <a:r>
                        <a:rPr lang="en-GB" sz="1800" kern="1200" dirty="0">
                          <a:solidFill>
                            <a:schemeClr val="tx1"/>
                          </a:solidFill>
                          <a:effectLst/>
                          <a:latin typeface="+mn-lt"/>
                          <a:ea typeface="+mn-ea"/>
                          <a:cs typeface="+mn-cs"/>
                        </a:rPr>
                        <a:t> (Canada).</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Recommendation ITU-R M.1801: </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Contributions: </a:t>
                      </a:r>
                      <a:r>
                        <a:rPr lang="en-GB" sz="1800" kern="1200" dirty="0">
                          <a:solidFill>
                            <a:schemeClr val="tx1"/>
                          </a:solidFill>
                          <a:effectLst/>
                          <a:latin typeface="+mn-lt"/>
                          <a:ea typeface="+mn-ea"/>
                          <a:cs typeface="+mn-cs"/>
                        </a:rPr>
                        <a:t>5A/</a:t>
                      </a:r>
                      <a:r>
                        <a:rPr lang="en-GB" sz="1800" u="none" strike="noStrike" kern="1200" dirty="0">
                          <a:solidFill>
                            <a:schemeClr val="tx1"/>
                          </a:solidFill>
                          <a:effectLst/>
                          <a:latin typeface="+mn-lt"/>
                          <a:ea typeface="+mn-ea"/>
                          <a:cs typeface="+mn-cs"/>
                          <a:hlinkClick r:id="rId6"/>
                        </a:rPr>
                        <a:t>597</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rId11"/>
                        </a:rPr>
                        <a:t>Annex 16</a:t>
                      </a:r>
                      <a:r>
                        <a:rPr lang="en-GB" sz="1800" kern="1200" dirty="0">
                          <a:solidFill>
                            <a:schemeClr val="tx1"/>
                          </a:solidFill>
                          <a:effectLst/>
                          <a:latin typeface="+mn-lt"/>
                          <a:ea typeface="+mn-ea"/>
                          <a:cs typeface="+mn-cs"/>
                        </a:rPr>
                        <a:t> (WP 5A).</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Results:</a:t>
                      </a:r>
                      <a:r>
                        <a:rPr lang="en-GB" sz="1800" kern="1200" dirty="0">
                          <a:solidFill>
                            <a:schemeClr val="tx1"/>
                          </a:solidFill>
                          <a:effectLst/>
                          <a:latin typeface="+mn-lt"/>
                          <a:ea typeface="+mn-ea"/>
                          <a:cs typeface="+mn-cs"/>
                        </a:rPr>
                        <a:t> Since there were no new contributions on the update of Rec. ITU-R M.1801, a detailed review of </a:t>
                      </a:r>
                      <a:r>
                        <a:rPr lang="en-GB" sz="1800" u="none" strike="noStrike" kern="1200" dirty="0">
                          <a:solidFill>
                            <a:schemeClr val="tx1"/>
                          </a:solidFill>
                          <a:effectLst/>
                          <a:latin typeface="+mn-lt"/>
                          <a:ea typeface="+mn-ea"/>
                          <a:cs typeface="+mn-cs"/>
                          <a:hlinkClick r:id="rId11"/>
                        </a:rPr>
                        <a:t>Annex 16</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rId6"/>
                        </a:rPr>
                        <a:t>to</a:t>
                      </a:r>
                      <a:r>
                        <a:rPr lang="en-GB" sz="1800" kern="1200" dirty="0">
                          <a:solidFill>
                            <a:schemeClr val="tx1"/>
                          </a:solidFill>
                          <a:effectLst/>
                          <a:latin typeface="+mn-lt"/>
                          <a:ea typeface="+mn-ea"/>
                          <a:cs typeface="+mn-cs"/>
                        </a:rPr>
                        <a:t> Doc. 5A/</a:t>
                      </a:r>
                      <a:r>
                        <a:rPr lang="en-GB" sz="1800" u="none" strike="noStrike" kern="1200" dirty="0">
                          <a:solidFill>
                            <a:schemeClr val="tx1"/>
                          </a:solidFill>
                          <a:effectLst/>
                          <a:latin typeface="+mn-lt"/>
                          <a:ea typeface="+mn-ea"/>
                          <a:cs typeface="+mn-cs"/>
                          <a:hlinkClick r:id="rId6"/>
                        </a:rPr>
                        <a:t>597</a:t>
                      </a:r>
                      <a:r>
                        <a:rPr lang="en-GB" sz="1800" kern="1200" dirty="0">
                          <a:solidFill>
                            <a:schemeClr val="tx1"/>
                          </a:solidFill>
                          <a:effectLst/>
                          <a:latin typeface="+mn-lt"/>
                          <a:ea typeface="+mn-ea"/>
                          <a:cs typeface="+mn-cs"/>
                        </a:rPr>
                        <a:t> was undertaken by the SWG and it was cleaned up significantly, with some remaining text that needs attention highlighted in yellow in the output document. After the SWG meeting, the chairman and some delegates developed a draft liaison statement to WP 5D soliciting their assistance in updating the information on the IMT radio interfaces, for consideration in WG 5A-2. </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Output documents</a:t>
                      </a:r>
                      <a:r>
                        <a:rPr lang="en-GB" sz="1800" kern="1200" dirty="0">
                          <a:solidFill>
                            <a:schemeClr val="tx1"/>
                          </a:solidFill>
                          <a:effectLst/>
                          <a:latin typeface="+mn-lt"/>
                          <a:ea typeface="+mn-ea"/>
                          <a:cs typeface="+mn-cs"/>
                        </a:rPr>
                        <a:t>: 5A/TEMP/303 (M.1801); 5A/TEMP/304 (LS to WP 5D)</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Recommendation ITU-R M.1450: </a:t>
                      </a:r>
                      <a:endParaRPr lang="en-US" sz="1800" kern="1200" dirty="0">
                        <a:solidFill>
                          <a:schemeClr val="tx1"/>
                        </a:solidFill>
                        <a:effectLst/>
                        <a:latin typeface="+mn-lt"/>
                        <a:ea typeface="+mn-ea"/>
                        <a:cs typeface="+mn-cs"/>
                      </a:endParaRPr>
                    </a:p>
                    <a:p>
                      <a:endParaRPr lang="en-US" dirty="0"/>
                    </a:p>
                  </a:txBody>
                  <a:tcPr marL="12700" marR="12700" marT="12700" marB="12700">
                    <a:lnL>
                      <a:noFill/>
                    </a:lnL>
                    <a:lnR>
                      <a:noFill/>
                    </a:lnR>
                    <a:lnT>
                      <a:noFill/>
                    </a:lnT>
                    <a:lnB>
                      <a:noFill/>
                    </a:lnB>
                    <a:solidFill>
                      <a:srgbClr val="FFFFCC"/>
                    </a:solidFill>
                  </a:tcPr>
                </a:tc>
                <a:extLst>
                  <a:ext uri="{0D108BD9-81ED-4DB2-BD59-A6C34878D82A}">
                    <a16:rowId xmlns:a16="http://schemas.microsoft.com/office/drawing/2014/main" val="1213522977"/>
                  </a:ext>
                </a:extLst>
              </a:tr>
            </a:tbl>
          </a:graphicData>
        </a:graphic>
      </p:graphicFrame>
    </p:spTree>
    <p:extLst>
      <p:ext uri="{BB962C8B-B14F-4D97-AF65-F5344CB8AC3E}">
        <p14:creationId xmlns:p14="http://schemas.microsoft.com/office/powerpoint/2010/main" val="3991725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sz="2800" dirty="0"/>
              <a:t>Chairman Report &amp; Output Docs of WP5A September 2023 (2/2)</a:t>
            </a:r>
            <a:endParaRPr lang="en-US" altLang="en-US" sz="2800" dirty="0"/>
          </a:p>
        </p:txBody>
      </p:sp>
      <p:sp>
        <p:nvSpPr>
          <p:cNvPr id="6147" name="Content Placeholder 2"/>
          <p:cNvSpPr>
            <a:spLocks noGrp="1"/>
          </p:cNvSpPr>
          <p:nvPr>
            <p:ph idx="1"/>
          </p:nvPr>
        </p:nvSpPr>
        <p:spPr>
          <a:xfrm>
            <a:off x="965200" y="1371600"/>
            <a:ext cx="10361084" cy="4953000"/>
          </a:xfrm>
        </p:spPr>
        <p:txBody>
          <a:bodyPr wrap="square" anchor="t">
            <a:normAutofit/>
          </a:bodyPr>
          <a:lstStyle/>
          <a:p>
            <a:pPr marL="114300" lvl="1" indent="0" hangingPunct="0">
              <a:spcBef>
                <a:spcPts val="600"/>
              </a:spcBef>
              <a:spcAft>
                <a:spcPts val="600"/>
              </a:spcAft>
              <a:tabLst>
                <a:tab pos="720090" algn="l"/>
                <a:tab pos="1188085" algn="l"/>
                <a:tab pos="1440180" algn="l"/>
              </a:tabLst>
            </a:pPr>
            <a:endParaRPr lang="en-GB" b="1" dirty="0">
              <a:effectLst/>
              <a:latin typeface="Times New Roman" panose="02020603050405020304" pitchFamily="18" charset="0"/>
              <a:ea typeface="SimSun" panose="02010600030101010101" pitchFamily="2" charset="-122"/>
            </a:endParaRPr>
          </a:p>
          <a:p>
            <a:pPr marL="0" marR="0" hangingPunct="0">
              <a:spcBef>
                <a:spcPts val="600"/>
              </a:spcBef>
              <a:spcAft>
                <a:spcPts val="0"/>
              </a:spcAft>
              <a:tabLst>
                <a:tab pos="720090" algn="l"/>
                <a:tab pos="1188085" algn="l"/>
                <a:tab pos="1440180" algn="l"/>
                <a:tab pos="504190" algn="l"/>
                <a:tab pos="720090" algn="l"/>
                <a:tab pos="756285" algn="l"/>
                <a:tab pos="1008380" algn="l"/>
                <a:tab pos="1188085" algn="l"/>
                <a:tab pos="1260475" algn="l"/>
                <a:tab pos="1440180" algn="l"/>
              </a:tabLst>
            </a:pPr>
            <a:endParaRPr lang="en-GB" sz="1800" i="1" dirty="0">
              <a:solidFill>
                <a:srgbClr val="000000"/>
              </a:solidFill>
              <a:effectLst/>
              <a:latin typeface="Times New Roman" panose="02020603050405020304" pitchFamily="18" charset="0"/>
              <a:ea typeface="Times New Roman" panose="02020603050405020304" pitchFamily="18" charset="0"/>
            </a:endParaRPr>
          </a:p>
          <a:p>
            <a:pPr marL="0" marR="0" hangingPunct="0">
              <a:spcBef>
                <a:spcPts val="600"/>
              </a:spcBef>
              <a:spcAft>
                <a:spcPts val="0"/>
              </a:spcAft>
              <a:tabLst>
                <a:tab pos="720090" algn="l"/>
                <a:tab pos="1188085" algn="l"/>
                <a:tab pos="1440180" algn="l"/>
                <a:tab pos="504190" algn="l"/>
                <a:tab pos="720090" algn="l"/>
                <a:tab pos="756285" algn="l"/>
                <a:tab pos="1008380" algn="l"/>
                <a:tab pos="1188085" algn="l"/>
                <a:tab pos="1260475" algn="l"/>
                <a:tab pos="1440180" algn="l"/>
              </a:tabLst>
            </a:pPr>
            <a:endParaRPr lang="en-GB" sz="1800" i="1" dirty="0">
              <a:solidFill>
                <a:srgbClr val="000000"/>
              </a:solidFill>
              <a:effectLst/>
              <a:latin typeface="Times New Roman" panose="02020603050405020304" pitchFamily="18" charset="0"/>
              <a:ea typeface="Times New Roman" panose="02020603050405020304" pitchFamily="18" charset="0"/>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15</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 November 2023</a:t>
            </a:r>
          </a:p>
        </p:txBody>
      </p:sp>
      <p:graphicFrame>
        <p:nvGraphicFramePr>
          <p:cNvPr id="8" name="Table 7">
            <a:extLst>
              <a:ext uri="{FF2B5EF4-FFF2-40B4-BE49-F238E27FC236}">
                <a16:creationId xmlns:a16="http://schemas.microsoft.com/office/drawing/2014/main" id="{901485C3-7EA0-4176-BFA3-161F957E49AF}"/>
              </a:ext>
            </a:extLst>
          </p:cNvPr>
          <p:cNvGraphicFramePr>
            <a:graphicFrameLocks noGrp="1"/>
          </p:cNvGraphicFramePr>
          <p:nvPr>
            <p:extLst>
              <p:ext uri="{D42A27DB-BD31-4B8C-83A1-F6EECF244321}">
                <p14:modId xmlns:p14="http://schemas.microsoft.com/office/powerpoint/2010/main" val="3304083231"/>
              </p:ext>
            </p:extLst>
          </p:nvPr>
        </p:nvGraphicFramePr>
        <p:xfrm>
          <a:off x="965200" y="1612268"/>
          <a:ext cx="10095970" cy="4505281"/>
        </p:xfrm>
        <a:graphic>
          <a:graphicData uri="http://schemas.openxmlformats.org/drawingml/2006/table">
            <a:tbl>
              <a:tblPr/>
              <a:tblGrid>
                <a:gridCol w="1180570">
                  <a:extLst>
                    <a:ext uri="{9D8B030D-6E8A-4147-A177-3AD203B41FA5}">
                      <a16:colId xmlns:a16="http://schemas.microsoft.com/office/drawing/2014/main" val="4073554848"/>
                    </a:ext>
                  </a:extLst>
                </a:gridCol>
                <a:gridCol w="8915400">
                  <a:extLst>
                    <a:ext uri="{9D8B030D-6E8A-4147-A177-3AD203B41FA5}">
                      <a16:colId xmlns:a16="http://schemas.microsoft.com/office/drawing/2014/main" val="2363655390"/>
                    </a:ext>
                  </a:extLst>
                </a:gridCol>
              </a:tblGrid>
              <a:tr h="639401">
                <a:tc>
                  <a:txBody>
                    <a:bodyPr/>
                    <a:lstStyle/>
                    <a:p>
                      <a:r>
                        <a:rPr lang="en-US" b="1" dirty="0">
                          <a:solidFill>
                            <a:srgbClr val="0000CC"/>
                          </a:solidFill>
                          <a:hlinkClick r:id="rId2">
                            <a:extLst>
                              <a:ext uri="{A12FA001-AC4F-418D-AE19-62706E023703}">
                                <ahyp:hlinkClr xmlns:ahyp="http://schemas.microsoft.com/office/drawing/2018/hyperlinkcolor" val="tx"/>
                              </a:ext>
                            </a:extLst>
                          </a:hlinkClick>
                        </a:rPr>
                        <a:t>[ 837 ]</a:t>
                      </a:r>
                      <a:r>
                        <a:rPr lang="en-US" dirty="0">
                          <a:solidFill>
                            <a:srgbClr val="0000CC"/>
                          </a:solidFill>
                        </a:rPr>
                        <a:t>   </a:t>
                      </a:r>
                      <a:br>
                        <a:rPr lang="en-US" dirty="0"/>
                      </a:br>
                      <a:r>
                        <a:rPr lang="en-US" dirty="0"/>
                        <a:t>+Ann.1-10  </a:t>
                      </a:r>
                    </a:p>
                  </a:txBody>
                  <a:tcPr marL="12700" marR="12700" marT="12700" marB="12700">
                    <a:lnL>
                      <a:noFill/>
                    </a:lnL>
                    <a:lnR>
                      <a:noFill/>
                    </a:lnR>
                    <a:lnT>
                      <a:noFill/>
                    </a:lnT>
                    <a:lnB>
                      <a:noFill/>
                    </a:lnB>
                    <a:solidFill>
                      <a:srgbClr val="FFFFCC"/>
                    </a:solidFill>
                  </a:tcPr>
                </a:tc>
                <a:tc>
                  <a:txBody>
                    <a:bodyPr/>
                    <a:lstStyle/>
                    <a:p>
                      <a:r>
                        <a:rPr lang="en-US" dirty="0"/>
                        <a:t>Report on the thirtieth meeting of Working Party 5A (Geneva, 13 - 22 September 2023)    </a:t>
                      </a:r>
                    </a:p>
                  </a:txBody>
                  <a:tcPr marL="12700" marR="12700" marT="12700" marB="12700">
                    <a:lnL>
                      <a:noFill/>
                    </a:lnL>
                    <a:lnR>
                      <a:noFill/>
                    </a:lnR>
                    <a:lnT>
                      <a:noFill/>
                    </a:lnT>
                    <a:lnB>
                      <a:noFill/>
                    </a:lnB>
                    <a:solidFill>
                      <a:srgbClr val="FFFFCC"/>
                    </a:solidFill>
                  </a:tcPr>
                </a:tc>
                <a:extLst>
                  <a:ext uri="{0D108BD9-81ED-4DB2-BD59-A6C34878D82A}">
                    <a16:rowId xmlns:a16="http://schemas.microsoft.com/office/drawing/2014/main" val="3558292045"/>
                  </a:ext>
                </a:extLst>
              </a:tr>
              <a:tr h="2472730">
                <a:tc gridSpan="2">
                  <a:txBody>
                    <a:bodyPr/>
                    <a:lstStyle/>
                    <a:p>
                      <a:pPr marL="342900" indent="-342900" hangingPunct="0">
                        <a:buFont typeface="+mj-lt"/>
                        <a:buAutoNum type="arabicPeriod" startAt="3"/>
                      </a:pPr>
                      <a:r>
                        <a:rPr lang="en-GB" sz="1800" i="1" kern="1200" dirty="0">
                          <a:solidFill>
                            <a:schemeClr val="tx1"/>
                          </a:solidFill>
                          <a:effectLst/>
                          <a:latin typeface="+mn-lt"/>
                          <a:ea typeface="+mn-ea"/>
                          <a:cs typeface="+mn-cs"/>
                        </a:rPr>
                        <a:t>Annex 6 Recommendation ITU-R M.1450: </a:t>
                      </a:r>
                      <a:endParaRPr lang="en-US" sz="1800" kern="1200" dirty="0">
                        <a:solidFill>
                          <a:schemeClr val="tx1"/>
                        </a:solidFill>
                        <a:effectLst/>
                        <a:latin typeface="+mn-lt"/>
                        <a:ea typeface="+mn-ea"/>
                        <a:cs typeface="+mn-cs"/>
                      </a:endParaRPr>
                    </a:p>
                    <a:p>
                      <a:pPr marL="285750" indent="-285750" hangingPunct="0">
                        <a:buFont typeface="Arial" panose="020B0604020202020204" pitchFamily="34" charset="0"/>
                        <a:buChar char="•"/>
                      </a:pPr>
                      <a:r>
                        <a:rPr lang="en-GB" sz="1800" i="1" kern="1200" dirty="0">
                          <a:solidFill>
                            <a:schemeClr val="tx1"/>
                          </a:solidFill>
                          <a:effectLst/>
                          <a:latin typeface="+mn-lt"/>
                          <a:ea typeface="+mn-ea"/>
                          <a:cs typeface="+mn-cs"/>
                        </a:rPr>
                        <a:t>Results:</a:t>
                      </a:r>
                      <a:r>
                        <a:rPr lang="en-GB" sz="1800" kern="1200" dirty="0">
                          <a:solidFill>
                            <a:schemeClr val="tx1"/>
                          </a:solidFill>
                          <a:effectLst/>
                          <a:latin typeface="+mn-lt"/>
                          <a:ea typeface="+mn-ea"/>
                          <a:cs typeface="+mn-cs"/>
                        </a:rPr>
                        <a:t> A Drafting Group created a drafting group, chaired by </a:t>
                      </a:r>
                      <a:r>
                        <a:rPr lang="en-GB" sz="1800" kern="1200" dirty="0" err="1">
                          <a:solidFill>
                            <a:schemeClr val="tx1"/>
                          </a:solidFill>
                          <a:effectLst/>
                          <a:latin typeface="+mn-lt"/>
                          <a:ea typeface="+mn-ea"/>
                          <a:cs typeface="+mn-cs"/>
                        </a:rPr>
                        <a:t>Dr.</a:t>
                      </a:r>
                      <a:r>
                        <a:rPr lang="en-GB" sz="1800" kern="1200" dirty="0">
                          <a:solidFill>
                            <a:schemeClr val="tx1"/>
                          </a:solidFill>
                          <a:effectLst/>
                          <a:latin typeface="+mn-lt"/>
                          <a:ea typeface="+mn-ea"/>
                          <a:cs typeface="+mn-cs"/>
                        </a:rPr>
                        <a:t> Jose Costa (Canada), to develop further the working document towards a preliminary draft revision of Recommendation ITU-R M.1450-5 and M.1801 by including the proposals in the input contributions. The output reflects those contributions and further edits proposed by delegates during the drafting group meeting.</a:t>
                      </a:r>
                    </a:p>
                    <a:p>
                      <a:pPr marL="742950" lvl="1" indent="-285750" hangingPunct="0">
                        <a:buFont typeface="Arial" panose="020B0604020202020204" pitchFamily="34" charset="0"/>
                        <a:buChar char="•"/>
                      </a:pPr>
                      <a:r>
                        <a:rPr lang="en-GB" sz="1800" kern="1200" dirty="0">
                          <a:solidFill>
                            <a:schemeClr val="tx1"/>
                          </a:solidFill>
                          <a:effectLst/>
                          <a:latin typeface="+mn-lt"/>
                          <a:ea typeface="+mn-ea"/>
                          <a:cs typeface="+mn-cs"/>
                        </a:rPr>
                        <a:t>Some members are of the view that sharing studies should be performed before characteristics or standards can be recommended and other members are of the view that the systems would operate under an allocated radiocommunication service in accordance with the RR, so sharing studies should only be considered on a case-by-case basis when needed.</a:t>
                      </a:r>
                    </a:p>
                    <a:p>
                      <a:pPr marL="742950" lvl="1" indent="-285750" hangingPunct="0">
                        <a:buFont typeface="Arial" panose="020B0604020202020204" pitchFamily="34" charset="0"/>
                        <a:buChar char="•"/>
                      </a:pPr>
                      <a:r>
                        <a:rPr lang="en-GB" sz="1800" kern="1200" dirty="0">
                          <a:solidFill>
                            <a:schemeClr val="tx1"/>
                          </a:solidFill>
                          <a:effectLst/>
                          <a:latin typeface="+mn-lt"/>
                          <a:ea typeface="+mn-ea"/>
                          <a:cs typeface="+mn-cs"/>
                        </a:rPr>
                        <a:t>Due to objection from some administrations, the document was not advanced to “PRELIMINARY DRAFT” and stays as </a:t>
                      </a:r>
                      <a:r>
                        <a:rPr lang="en-US" sz="1800" kern="1200" dirty="0">
                          <a:solidFill>
                            <a:schemeClr val="tx1"/>
                          </a:solidFill>
                          <a:effectLst/>
                          <a:latin typeface="+mn-lt"/>
                          <a:ea typeface="+mn-ea"/>
                          <a:cs typeface="+mn-cs"/>
                        </a:rPr>
                        <a:t>WORKING DOCUMENT TOWARDS A PRELIMINARY DRAFT. </a:t>
                      </a:r>
                    </a:p>
                    <a:p>
                      <a:pPr marL="285750" lvl="0" indent="-285750" hangingPunct="0">
                        <a:buFont typeface="Arial" panose="020B0604020202020204" pitchFamily="34" charset="0"/>
                        <a:buChar char="•"/>
                      </a:pPr>
                      <a:r>
                        <a:rPr lang="en-GB" sz="1800" i="1" kern="1200" dirty="0">
                          <a:solidFill>
                            <a:schemeClr val="tx1"/>
                          </a:solidFill>
                          <a:effectLst/>
                          <a:latin typeface="+mn-lt"/>
                          <a:ea typeface="+mn-ea"/>
                          <a:cs typeface="+mn-cs"/>
                        </a:rPr>
                        <a:t>Output document</a:t>
                      </a:r>
                      <a:r>
                        <a:rPr lang="en-GB" sz="1800" kern="1200" dirty="0">
                          <a:solidFill>
                            <a:schemeClr val="tx1"/>
                          </a:solidFill>
                          <a:effectLst/>
                          <a:latin typeface="+mn-lt"/>
                          <a:ea typeface="+mn-ea"/>
                          <a:cs typeface="+mn-cs"/>
                        </a:rPr>
                        <a:t>: :  </a:t>
                      </a:r>
                      <a:r>
                        <a:rPr lang="en-GB" sz="1800" i="1" kern="1200" dirty="0">
                          <a:solidFill>
                            <a:schemeClr val="tx1"/>
                          </a:solidFill>
                          <a:effectLst/>
                          <a:latin typeface="+mn-lt"/>
                          <a:ea typeface="+mn-ea"/>
                          <a:cs typeface="+mn-cs"/>
                        </a:rPr>
                        <a:t>RLAN &amp; BWA standards: </a:t>
                      </a:r>
                      <a:r>
                        <a:rPr lang="en-GB" sz="1800" kern="1200" dirty="0">
                          <a:solidFill>
                            <a:schemeClr val="tx1"/>
                          </a:solidFill>
                          <a:effectLst/>
                          <a:latin typeface="+mn-lt"/>
                          <a:ea typeface="+mn-ea"/>
                          <a:cs typeface="+mn-cs"/>
                        </a:rPr>
                        <a:t>continued the development of a working document towards a preliminary draft revision of Recommendation ITU-R M.1450-5 – “Characteristics of broadband radio local area networks” (</a:t>
                      </a:r>
                      <a:r>
                        <a:rPr lang="en-GB" sz="1800" u="none" strike="noStrike" kern="1200" dirty="0">
                          <a:solidFill>
                            <a:srgbClr val="0000CC"/>
                          </a:solidFill>
                          <a:effectLst/>
                          <a:latin typeface="+mn-lt"/>
                          <a:ea typeface="+mn-ea"/>
                          <a:cs typeface="+mn-cs"/>
                          <a:hlinkClick r:id="rId3">
                            <a:extLst>
                              <a:ext uri="{A12FA001-AC4F-418D-AE19-62706E023703}">
                                <ahyp:hlinkClr xmlns:ahyp="http://schemas.microsoft.com/office/drawing/2018/hyperlinkcolor" val="tx"/>
                              </a:ext>
                            </a:extLst>
                          </a:hlinkClick>
                        </a:rPr>
                        <a:t>Annex 6</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to </a:t>
                      </a:r>
                      <a:r>
                        <a:rPr lang="en-GB" sz="1800" u="none" strike="noStrike" kern="1200" dirty="0">
                          <a:solidFill>
                            <a:srgbClr val="0000CC"/>
                          </a:solidFill>
                          <a:effectLst/>
                          <a:latin typeface="+mn-lt"/>
                          <a:ea typeface="+mn-ea"/>
                          <a:cs typeface="+mn-cs"/>
                          <a:hlinkClick r:id="rId4">
                            <a:extLst>
                              <a:ext uri="{A12FA001-AC4F-418D-AE19-62706E023703}">
                                <ahyp:hlinkClr xmlns:ahyp="http://schemas.microsoft.com/office/drawing/2018/hyperlinkcolor" val="tx"/>
                              </a:ext>
                            </a:extLst>
                          </a:hlinkClick>
                        </a:rPr>
                        <a:t>Doc. 5A/837</a:t>
                      </a:r>
                      <a:r>
                        <a:rPr lang="en-GB" sz="1800" kern="1200" dirty="0">
                          <a:solidFill>
                            <a:schemeClr val="tx1"/>
                          </a:solidFill>
                          <a:effectLst/>
                          <a:latin typeface="+mn-lt"/>
                          <a:ea typeface="+mn-ea"/>
                          <a:cs typeface="+mn-cs"/>
                        </a:rPr>
                        <a:t>)</a:t>
                      </a:r>
                      <a:endParaRPr lang="en-US" sz="1800" kern="1200" dirty="0">
                        <a:solidFill>
                          <a:schemeClr val="tx1"/>
                        </a:solidFill>
                        <a:effectLst/>
                        <a:latin typeface="+mn-lt"/>
                        <a:ea typeface="+mn-ea"/>
                        <a:cs typeface="+mn-cs"/>
                      </a:endParaRPr>
                    </a:p>
                  </a:txBody>
                  <a:tcPr marL="12700" marR="12700" marT="12700" marB="12700">
                    <a:lnL>
                      <a:noFill/>
                    </a:lnL>
                    <a:lnR>
                      <a:noFill/>
                    </a:lnR>
                    <a:lnT>
                      <a:noFill/>
                    </a:lnT>
                    <a:lnB>
                      <a:noFill/>
                    </a:lnB>
                    <a:solidFill>
                      <a:srgbClr val="FFFFCC"/>
                    </a:solidFill>
                  </a:tcPr>
                </a:tc>
                <a:tc hMerge="1">
                  <a:txBody>
                    <a:bodyPr/>
                    <a:lstStyle/>
                    <a:p>
                      <a:pPr marL="285750" indent="-285750" hangingPunct="0">
                        <a:buFont typeface="Arial" panose="020B0604020202020204" pitchFamily="34" charset="0"/>
                        <a:buChar char="•"/>
                      </a:pPr>
                      <a:r>
                        <a:rPr lang="en-GB" sz="1800" i="1" kern="1200" dirty="0">
                          <a:solidFill>
                            <a:schemeClr val="tx1"/>
                          </a:solidFill>
                          <a:effectLst/>
                          <a:latin typeface="+mn-lt"/>
                          <a:ea typeface="+mn-ea"/>
                          <a:cs typeface="+mn-cs"/>
                        </a:rPr>
                        <a:t>Report ITU-R M.[BB-WAS-FREQ]: </a:t>
                      </a:r>
                      <a:endParaRPr lang="en-US" sz="1800" kern="1200" dirty="0">
                        <a:solidFill>
                          <a:schemeClr val="tx1"/>
                        </a:solidFill>
                        <a:effectLst/>
                        <a:latin typeface="+mn-lt"/>
                        <a:ea typeface="+mn-ea"/>
                        <a:cs typeface="+mn-cs"/>
                      </a:endParaRPr>
                    </a:p>
                    <a:p>
                      <a:pPr lvl="1" hangingPunct="0"/>
                      <a:r>
                        <a:rPr lang="en-GB" sz="1800" i="1" kern="1200" dirty="0">
                          <a:solidFill>
                            <a:schemeClr val="tx1"/>
                          </a:solidFill>
                          <a:effectLst/>
                          <a:latin typeface="+mn-lt"/>
                          <a:ea typeface="+mn-ea"/>
                          <a:cs typeface="+mn-cs"/>
                        </a:rPr>
                        <a:t>Contributions: </a:t>
                      </a:r>
                      <a:r>
                        <a:rPr lang="en-GB" sz="1800" kern="1200" dirty="0">
                          <a:solidFill>
                            <a:schemeClr val="tx1"/>
                          </a:solidFill>
                          <a:effectLst/>
                          <a:latin typeface="+mn-lt"/>
                          <a:ea typeface="+mn-ea"/>
                          <a:cs typeface="+mn-cs"/>
                        </a:rPr>
                        <a:t>5A/</a:t>
                      </a:r>
                      <a:r>
                        <a:rPr lang="en-GB" sz="1800" u="none" strike="noStrike" kern="1200" dirty="0">
                          <a:solidFill>
                            <a:schemeClr val="tx1"/>
                          </a:solidFill>
                          <a:effectLst/>
                          <a:latin typeface="+mn-lt"/>
                          <a:ea typeface="+mn-ea"/>
                          <a:cs typeface="+mn-cs"/>
                          <a:hlinkClick r:id="rId5"/>
                        </a:rPr>
                        <a:t>597</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rId6"/>
                        </a:rPr>
                        <a:t>Annex 17</a:t>
                      </a:r>
                      <a:r>
                        <a:rPr lang="en-GB" sz="1800" kern="1200" dirty="0">
                          <a:solidFill>
                            <a:schemeClr val="tx1"/>
                          </a:solidFill>
                          <a:effectLst/>
                          <a:latin typeface="+mn-lt"/>
                          <a:ea typeface="+mn-ea"/>
                          <a:cs typeface="+mn-cs"/>
                        </a:rPr>
                        <a:t> (WP 5A); 5A/</a:t>
                      </a:r>
                      <a:r>
                        <a:rPr lang="en-GB" sz="1800" u="none" strike="noStrike" kern="1200" dirty="0">
                          <a:solidFill>
                            <a:schemeClr val="tx1"/>
                          </a:solidFill>
                          <a:effectLst/>
                          <a:latin typeface="+mn-lt"/>
                          <a:ea typeface="+mn-ea"/>
                          <a:cs typeface="+mn-cs"/>
                          <a:hlinkClick r:id="rId7"/>
                        </a:rPr>
                        <a:t>654</a:t>
                      </a:r>
                      <a:r>
                        <a:rPr lang="en-GB" sz="1800" kern="1200" dirty="0">
                          <a:solidFill>
                            <a:schemeClr val="tx1"/>
                          </a:solidFill>
                          <a:effectLst/>
                          <a:latin typeface="+mn-lt"/>
                          <a:ea typeface="+mn-ea"/>
                          <a:cs typeface="+mn-cs"/>
                        </a:rPr>
                        <a:t> (Canada); 5A/</a:t>
                      </a:r>
                      <a:r>
                        <a:rPr lang="en-GB" sz="1800" u="none" strike="noStrike" kern="1200" dirty="0">
                          <a:solidFill>
                            <a:schemeClr val="tx1"/>
                          </a:solidFill>
                          <a:effectLst/>
                          <a:latin typeface="+mn-lt"/>
                          <a:ea typeface="+mn-ea"/>
                          <a:cs typeface="+mn-cs"/>
                          <a:hlinkClick r:id="rId8"/>
                        </a:rPr>
                        <a:t>675</a:t>
                      </a:r>
                      <a:r>
                        <a:rPr lang="en-GB" sz="1800" kern="1200" dirty="0">
                          <a:solidFill>
                            <a:schemeClr val="tx1"/>
                          </a:solidFill>
                          <a:effectLst/>
                          <a:latin typeface="+mn-lt"/>
                          <a:ea typeface="+mn-ea"/>
                          <a:cs typeface="+mn-cs"/>
                        </a:rPr>
                        <a:t> (IEEE); 5A/</a:t>
                      </a:r>
                      <a:r>
                        <a:rPr lang="en-GB" sz="1800" u="none" strike="noStrike" kern="1200" dirty="0">
                          <a:solidFill>
                            <a:schemeClr val="tx1"/>
                          </a:solidFill>
                          <a:effectLst/>
                          <a:latin typeface="+mn-lt"/>
                          <a:ea typeface="+mn-ea"/>
                          <a:cs typeface="+mn-cs"/>
                          <a:hlinkClick r:id="rId9"/>
                        </a:rPr>
                        <a:t>723</a:t>
                      </a:r>
                      <a:r>
                        <a:rPr lang="en-GB" sz="1800" kern="1200" dirty="0">
                          <a:solidFill>
                            <a:schemeClr val="tx1"/>
                          </a:solidFill>
                          <a:effectLst/>
                          <a:latin typeface="+mn-lt"/>
                          <a:ea typeface="+mn-ea"/>
                          <a:cs typeface="+mn-cs"/>
                        </a:rPr>
                        <a:t> (Canada).</a:t>
                      </a:r>
                      <a:endParaRPr lang="en-US" sz="1800" kern="1200" dirty="0">
                        <a:solidFill>
                          <a:schemeClr val="tx1"/>
                        </a:solidFill>
                        <a:effectLst/>
                        <a:latin typeface="+mn-lt"/>
                        <a:ea typeface="+mn-ea"/>
                        <a:cs typeface="+mn-cs"/>
                      </a:endParaRPr>
                    </a:p>
                    <a:p>
                      <a:pPr lvl="1" hangingPunct="0"/>
                      <a:r>
                        <a:rPr lang="en-GB" sz="1800" i="1" kern="1200" dirty="0">
                          <a:solidFill>
                            <a:schemeClr val="tx1"/>
                          </a:solidFill>
                          <a:effectLst/>
                          <a:latin typeface="+mn-lt"/>
                          <a:ea typeface="+mn-ea"/>
                          <a:cs typeface="+mn-cs"/>
                        </a:rPr>
                        <a:t>Results:</a:t>
                      </a:r>
                      <a:r>
                        <a:rPr lang="en-GB" sz="1800" kern="1200" dirty="0">
                          <a:solidFill>
                            <a:schemeClr val="tx1"/>
                          </a:solidFill>
                          <a:effectLst/>
                          <a:latin typeface="+mn-lt"/>
                          <a:ea typeface="+mn-ea"/>
                          <a:cs typeface="+mn-cs"/>
                        </a:rPr>
                        <a:t> Canada informed the meeting that Doc. 5A/</a:t>
                      </a:r>
                      <a:r>
                        <a:rPr lang="en-GB" sz="1800" u="none" strike="noStrike" kern="1200" dirty="0">
                          <a:solidFill>
                            <a:schemeClr val="tx1"/>
                          </a:solidFill>
                          <a:effectLst/>
                          <a:latin typeface="+mn-lt"/>
                          <a:ea typeface="+mn-ea"/>
                          <a:cs typeface="+mn-cs"/>
                          <a:hlinkClick r:id="rId9"/>
                        </a:rPr>
                        <a:t>723</a:t>
                      </a:r>
                      <a:r>
                        <a:rPr lang="en-GB" sz="1800" kern="1200" dirty="0">
                          <a:solidFill>
                            <a:schemeClr val="tx1"/>
                          </a:solidFill>
                          <a:effectLst/>
                          <a:latin typeface="+mn-lt"/>
                          <a:ea typeface="+mn-ea"/>
                          <a:cs typeface="+mn-cs"/>
                        </a:rPr>
                        <a:t> supersedes Doc. 5A/</a:t>
                      </a:r>
                      <a:r>
                        <a:rPr lang="en-GB" sz="1800" u="none" strike="noStrike" kern="1200" dirty="0">
                          <a:solidFill>
                            <a:schemeClr val="tx1"/>
                          </a:solidFill>
                          <a:effectLst/>
                          <a:latin typeface="+mn-lt"/>
                          <a:ea typeface="+mn-ea"/>
                          <a:cs typeface="+mn-cs"/>
                          <a:hlinkClick r:id="rId7"/>
                        </a:rPr>
                        <a:t>654</a:t>
                      </a:r>
                      <a:r>
                        <a:rPr lang="en-GB" sz="1800" kern="1200" dirty="0">
                          <a:solidFill>
                            <a:schemeClr val="tx1"/>
                          </a:solidFill>
                          <a:effectLst/>
                          <a:latin typeface="+mn-lt"/>
                          <a:ea typeface="+mn-ea"/>
                          <a:cs typeface="+mn-cs"/>
                        </a:rPr>
                        <a:t>. Following the discussion the chairman noted that there is still no consensus on the development of a draft Report ITU-R M.[BB-WAS-FREQ]; therefore, all documents are carried forward.</a:t>
                      </a:r>
                      <a:endParaRPr lang="en-US" sz="1800" kern="1200" dirty="0">
                        <a:solidFill>
                          <a:schemeClr val="tx1"/>
                        </a:solidFill>
                        <a:effectLst/>
                        <a:latin typeface="+mn-lt"/>
                        <a:ea typeface="+mn-ea"/>
                        <a:cs typeface="+mn-cs"/>
                      </a:endParaRPr>
                    </a:p>
                    <a:p>
                      <a:pPr lvl="1" hangingPunct="0"/>
                      <a:r>
                        <a:rPr lang="en-GB" sz="1800" i="1" kern="1200" dirty="0">
                          <a:solidFill>
                            <a:schemeClr val="tx1"/>
                          </a:solidFill>
                          <a:effectLst/>
                          <a:latin typeface="+mn-lt"/>
                          <a:ea typeface="+mn-ea"/>
                          <a:cs typeface="+mn-cs"/>
                        </a:rPr>
                        <a:t>Carried forward documents:</a:t>
                      </a:r>
                      <a:r>
                        <a:rPr lang="en-GB" sz="1800" kern="1200" dirty="0">
                          <a:solidFill>
                            <a:schemeClr val="tx1"/>
                          </a:solidFill>
                          <a:effectLst/>
                          <a:latin typeface="+mn-lt"/>
                          <a:ea typeface="+mn-ea"/>
                          <a:cs typeface="+mn-cs"/>
                        </a:rPr>
                        <a:t> 5A/</a:t>
                      </a:r>
                      <a:r>
                        <a:rPr lang="en-GB" sz="1800" u="none" strike="noStrike" kern="1200" dirty="0">
                          <a:solidFill>
                            <a:schemeClr val="tx1"/>
                          </a:solidFill>
                          <a:effectLst/>
                          <a:latin typeface="+mn-lt"/>
                          <a:ea typeface="+mn-ea"/>
                          <a:cs typeface="+mn-cs"/>
                          <a:hlinkClick r:id="rId5"/>
                        </a:rPr>
                        <a:t>597</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rId6"/>
                        </a:rPr>
                        <a:t>Annex 17</a:t>
                      </a:r>
                      <a:r>
                        <a:rPr lang="en-GB" sz="1800" kern="1200" dirty="0">
                          <a:solidFill>
                            <a:schemeClr val="tx1"/>
                          </a:solidFill>
                          <a:effectLst/>
                          <a:latin typeface="+mn-lt"/>
                          <a:ea typeface="+mn-ea"/>
                          <a:cs typeface="+mn-cs"/>
                        </a:rPr>
                        <a:t> (WP 5A); 5A/</a:t>
                      </a:r>
                      <a:r>
                        <a:rPr lang="en-GB" sz="1800" u="none" strike="noStrike" kern="1200" dirty="0">
                          <a:solidFill>
                            <a:schemeClr val="tx1"/>
                          </a:solidFill>
                          <a:effectLst/>
                          <a:latin typeface="+mn-lt"/>
                          <a:ea typeface="+mn-ea"/>
                          <a:cs typeface="+mn-cs"/>
                          <a:hlinkClick r:id="rId8"/>
                        </a:rPr>
                        <a:t>675</a:t>
                      </a:r>
                      <a:r>
                        <a:rPr lang="en-GB" sz="1800" kern="1200" dirty="0">
                          <a:solidFill>
                            <a:schemeClr val="tx1"/>
                          </a:solidFill>
                          <a:effectLst/>
                          <a:latin typeface="+mn-lt"/>
                          <a:ea typeface="+mn-ea"/>
                          <a:cs typeface="+mn-cs"/>
                        </a:rPr>
                        <a:t> (IEEE) and 5A/</a:t>
                      </a:r>
                      <a:r>
                        <a:rPr lang="en-GB" sz="1800" u="none" strike="noStrike" kern="1200" dirty="0">
                          <a:solidFill>
                            <a:schemeClr val="tx1"/>
                          </a:solidFill>
                          <a:effectLst/>
                          <a:latin typeface="+mn-lt"/>
                          <a:ea typeface="+mn-ea"/>
                          <a:cs typeface="+mn-cs"/>
                          <a:hlinkClick r:id="rId9"/>
                        </a:rPr>
                        <a:t>723</a:t>
                      </a:r>
                      <a:r>
                        <a:rPr lang="en-GB" sz="1800" kern="1200" dirty="0">
                          <a:solidFill>
                            <a:schemeClr val="tx1"/>
                          </a:solidFill>
                          <a:effectLst/>
                          <a:latin typeface="+mn-lt"/>
                          <a:ea typeface="+mn-ea"/>
                          <a:cs typeface="+mn-cs"/>
                        </a:rPr>
                        <a:t> (Canada).</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Recommendation ITU-R M.1801: </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Contributions: </a:t>
                      </a:r>
                      <a:r>
                        <a:rPr lang="en-GB" sz="1800" kern="1200" dirty="0">
                          <a:solidFill>
                            <a:schemeClr val="tx1"/>
                          </a:solidFill>
                          <a:effectLst/>
                          <a:latin typeface="+mn-lt"/>
                          <a:ea typeface="+mn-ea"/>
                          <a:cs typeface="+mn-cs"/>
                        </a:rPr>
                        <a:t>5A/</a:t>
                      </a:r>
                      <a:r>
                        <a:rPr lang="en-GB" sz="1800" u="none" strike="noStrike" kern="1200" dirty="0">
                          <a:solidFill>
                            <a:schemeClr val="tx1"/>
                          </a:solidFill>
                          <a:effectLst/>
                          <a:latin typeface="+mn-lt"/>
                          <a:ea typeface="+mn-ea"/>
                          <a:cs typeface="+mn-cs"/>
                          <a:hlinkClick r:id="rId5"/>
                        </a:rPr>
                        <a:t>597</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rId10"/>
                        </a:rPr>
                        <a:t>Annex 16</a:t>
                      </a:r>
                      <a:r>
                        <a:rPr lang="en-GB" sz="1800" kern="1200" dirty="0">
                          <a:solidFill>
                            <a:schemeClr val="tx1"/>
                          </a:solidFill>
                          <a:effectLst/>
                          <a:latin typeface="+mn-lt"/>
                          <a:ea typeface="+mn-ea"/>
                          <a:cs typeface="+mn-cs"/>
                        </a:rPr>
                        <a:t> (WP 5A).</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Results:</a:t>
                      </a:r>
                      <a:r>
                        <a:rPr lang="en-GB" sz="1800" kern="1200" dirty="0">
                          <a:solidFill>
                            <a:schemeClr val="tx1"/>
                          </a:solidFill>
                          <a:effectLst/>
                          <a:latin typeface="+mn-lt"/>
                          <a:ea typeface="+mn-ea"/>
                          <a:cs typeface="+mn-cs"/>
                        </a:rPr>
                        <a:t> Since there were no new contributions on the update of Rec. ITU-R M.1801, a detailed review of </a:t>
                      </a:r>
                      <a:r>
                        <a:rPr lang="en-GB" sz="1800" u="none" strike="noStrike" kern="1200" dirty="0">
                          <a:solidFill>
                            <a:schemeClr val="tx1"/>
                          </a:solidFill>
                          <a:effectLst/>
                          <a:latin typeface="+mn-lt"/>
                          <a:ea typeface="+mn-ea"/>
                          <a:cs typeface="+mn-cs"/>
                          <a:hlinkClick r:id="rId10"/>
                        </a:rPr>
                        <a:t>Annex 16</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rId5"/>
                        </a:rPr>
                        <a:t>to</a:t>
                      </a:r>
                      <a:r>
                        <a:rPr lang="en-GB" sz="1800" kern="1200" dirty="0">
                          <a:solidFill>
                            <a:schemeClr val="tx1"/>
                          </a:solidFill>
                          <a:effectLst/>
                          <a:latin typeface="+mn-lt"/>
                          <a:ea typeface="+mn-ea"/>
                          <a:cs typeface="+mn-cs"/>
                        </a:rPr>
                        <a:t> Doc. 5A/</a:t>
                      </a:r>
                      <a:r>
                        <a:rPr lang="en-GB" sz="1800" u="none" strike="noStrike" kern="1200" dirty="0">
                          <a:solidFill>
                            <a:schemeClr val="tx1"/>
                          </a:solidFill>
                          <a:effectLst/>
                          <a:latin typeface="+mn-lt"/>
                          <a:ea typeface="+mn-ea"/>
                          <a:cs typeface="+mn-cs"/>
                          <a:hlinkClick r:id="rId5"/>
                        </a:rPr>
                        <a:t>597</a:t>
                      </a:r>
                      <a:r>
                        <a:rPr lang="en-GB" sz="1800" kern="1200" dirty="0">
                          <a:solidFill>
                            <a:schemeClr val="tx1"/>
                          </a:solidFill>
                          <a:effectLst/>
                          <a:latin typeface="+mn-lt"/>
                          <a:ea typeface="+mn-ea"/>
                          <a:cs typeface="+mn-cs"/>
                        </a:rPr>
                        <a:t> was undertaken by the SWG and it was cleaned up significantly, with some remaining text that needs attention highlighted in yellow in the output document. After the SWG meeting, the chairman and some delegates developed a draft liaison statement to WP 5D soliciting their assistance in updating the information on the IMT radio interfaces, for consideration in WG 5A-2. </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Output documents</a:t>
                      </a:r>
                      <a:r>
                        <a:rPr lang="en-GB" sz="1800" kern="1200" dirty="0">
                          <a:solidFill>
                            <a:schemeClr val="tx1"/>
                          </a:solidFill>
                          <a:effectLst/>
                          <a:latin typeface="+mn-lt"/>
                          <a:ea typeface="+mn-ea"/>
                          <a:cs typeface="+mn-cs"/>
                        </a:rPr>
                        <a:t>: 5A/TEMP/303 (M.1801); 5A/TEMP/304 (LS to WP 5D)</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Recommendation ITU-R M.1450: </a:t>
                      </a:r>
                      <a:endParaRPr lang="en-US" sz="1800" kern="1200" dirty="0">
                        <a:solidFill>
                          <a:schemeClr val="tx1"/>
                        </a:solidFill>
                        <a:effectLst/>
                        <a:latin typeface="+mn-lt"/>
                        <a:ea typeface="+mn-ea"/>
                        <a:cs typeface="+mn-cs"/>
                      </a:endParaRPr>
                    </a:p>
                    <a:p>
                      <a:endParaRPr lang="en-US" dirty="0"/>
                    </a:p>
                  </a:txBody>
                  <a:tcPr marL="12700" marR="12700" marT="12700" marB="12700">
                    <a:lnL>
                      <a:noFill/>
                    </a:lnL>
                    <a:lnR>
                      <a:noFill/>
                    </a:lnR>
                    <a:lnT>
                      <a:noFill/>
                    </a:lnT>
                    <a:lnB>
                      <a:noFill/>
                    </a:lnB>
                    <a:solidFill>
                      <a:srgbClr val="FFFFCC"/>
                    </a:solidFill>
                  </a:tcPr>
                </a:tc>
                <a:extLst>
                  <a:ext uri="{0D108BD9-81ED-4DB2-BD59-A6C34878D82A}">
                    <a16:rowId xmlns:a16="http://schemas.microsoft.com/office/drawing/2014/main" val="1213522977"/>
                  </a:ext>
                </a:extLst>
              </a:tr>
            </a:tbl>
          </a:graphicData>
        </a:graphic>
      </p:graphicFrame>
    </p:spTree>
    <p:extLst>
      <p:ext uri="{BB962C8B-B14F-4D97-AF65-F5344CB8AC3E}">
        <p14:creationId xmlns:p14="http://schemas.microsoft.com/office/powerpoint/2010/main" val="32945323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sz="3200" b="1" dirty="0"/>
              <a:t>Ad Hoc Approval</a:t>
            </a:r>
            <a:endParaRPr lang="en-US" dirty="0"/>
          </a:p>
        </p:txBody>
      </p:sp>
      <p:sp>
        <p:nvSpPr>
          <p:cNvPr id="6147" name="Content Placeholder 2"/>
          <p:cNvSpPr>
            <a:spLocks noGrp="1"/>
          </p:cNvSpPr>
          <p:nvPr>
            <p:ph idx="1"/>
          </p:nvPr>
        </p:nvSpPr>
        <p:spPr>
          <a:xfrm>
            <a:off x="1409700" y="1219200"/>
            <a:ext cx="9372599" cy="4875213"/>
          </a:xfrm>
        </p:spPr>
        <p:txBody>
          <a:bodyPr/>
          <a:lstStyle/>
          <a:p>
            <a:pPr marL="0" lvl="2" indent="0">
              <a:spcBef>
                <a:spcPts val="300"/>
              </a:spcBef>
              <a:spcAft>
                <a:spcPts val="0"/>
              </a:spcAft>
              <a:defRPr/>
            </a:pPr>
            <a:r>
              <a:rPr lang="en-US" sz="2400" b="1" dirty="0"/>
              <a:t>N/A</a:t>
            </a: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 November 2023</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16</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01698" y="441751"/>
            <a:ext cx="10361084" cy="1065213"/>
          </a:xfrm>
        </p:spPr>
        <p:txBody>
          <a:bodyPr/>
          <a:lstStyle/>
          <a:p>
            <a:pPr>
              <a:spcBef>
                <a:spcPts val="200"/>
              </a:spcBef>
              <a:defRPr/>
            </a:pPr>
            <a:r>
              <a:rPr lang="en-US" dirty="0"/>
              <a:t>Plan for Going Forward, New Business, Next Meeting</a:t>
            </a:r>
          </a:p>
        </p:txBody>
      </p:sp>
      <p:sp>
        <p:nvSpPr>
          <p:cNvPr id="6147" name="Content Placeholder 2"/>
          <p:cNvSpPr>
            <a:spLocks noGrp="1"/>
          </p:cNvSpPr>
          <p:nvPr>
            <p:ph idx="1"/>
          </p:nvPr>
        </p:nvSpPr>
        <p:spPr>
          <a:xfrm>
            <a:off x="1409700" y="1415536"/>
            <a:ext cx="9372599" cy="4875213"/>
          </a:xfrm>
        </p:spPr>
        <p:txBody>
          <a:bodyPr/>
          <a:lstStyle/>
          <a:p>
            <a:pPr marL="342900" lvl="2" indent="-342900">
              <a:spcBef>
                <a:spcPts val="300"/>
              </a:spcBef>
              <a:spcAft>
                <a:spcPts val="0"/>
              </a:spcAft>
              <a:buFont typeface="Arial" panose="020B0604020202020204" pitchFamily="34" charset="0"/>
              <a:buChar char="•"/>
              <a:defRPr/>
            </a:pPr>
            <a:r>
              <a:rPr lang="en-US" sz="2400" b="1" dirty="0"/>
              <a:t>Call for contributions on </a:t>
            </a:r>
          </a:p>
          <a:p>
            <a:pPr marL="800100" lvl="3" indent="-342900">
              <a:spcBef>
                <a:spcPts val="300"/>
              </a:spcBef>
              <a:spcAft>
                <a:spcPts val="0"/>
              </a:spcAft>
              <a:buFont typeface="Arial" panose="020B0604020202020204" pitchFamily="34" charset="0"/>
              <a:buChar char="•"/>
              <a:defRPr/>
            </a:pPr>
            <a:r>
              <a:rPr lang="en-US" sz="2200" dirty="0"/>
              <a:t>Latest M.1450, M.1801 working drafts</a:t>
            </a:r>
          </a:p>
          <a:p>
            <a:pPr marL="800100" lvl="3" indent="-342900">
              <a:spcBef>
                <a:spcPts val="300"/>
              </a:spcBef>
              <a:spcAft>
                <a:spcPts val="0"/>
              </a:spcAft>
              <a:buFont typeface="Arial" panose="020B0604020202020204" pitchFamily="34" charset="0"/>
              <a:buChar char="•"/>
              <a:defRPr/>
            </a:pPr>
            <a:r>
              <a:rPr lang="en-US" sz="2200" dirty="0"/>
              <a:t>And other subjects based on the output of  WP5A Sep 2023</a:t>
            </a:r>
          </a:p>
          <a:p>
            <a:pPr marL="342900" lvl="2" indent="-342900">
              <a:spcBef>
                <a:spcPts val="300"/>
              </a:spcBef>
              <a:spcAft>
                <a:spcPts val="0"/>
              </a:spcAft>
              <a:buFont typeface="Arial" panose="020B0604020202020204" pitchFamily="34" charset="0"/>
              <a:buChar char="•"/>
              <a:defRPr/>
            </a:pPr>
            <a:r>
              <a:rPr lang="en-US" sz="2400" b="1" dirty="0"/>
              <a:t>Working Party 5A Next Meeting Dates</a:t>
            </a:r>
          </a:p>
          <a:p>
            <a:pPr marL="800100" lvl="3" indent="-342900">
              <a:spcBef>
                <a:spcPts val="300"/>
              </a:spcBef>
              <a:spcAft>
                <a:spcPts val="0"/>
              </a:spcAft>
              <a:buFont typeface="Arial" panose="020B0604020202020204" pitchFamily="34" charset="0"/>
              <a:buChar char="•"/>
              <a:defRPr/>
            </a:pPr>
            <a:r>
              <a:rPr lang="en-US" sz="2000" dirty="0">
                <a:solidFill>
                  <a:srgbClr val="0000CC"/>
                </a:solidFill>
                <a:hlinkClick r:id="rId2">
                  <a:extLst>
                    <a:ext uri="{A12FA001-AC4F-418D-AE19-62706E023703}">
                      <ahyp:hlinkClr xmlns:ahyp="http://schemas.microsoft.com/office/drawing/2018/hyperlinkcolor" val="tx"/>
                    </a:ext>
                  </a:extLst>
                </a:hlinkClick>
              </a:rPr>
              <a:t>Monday 2024-05-13 - Thursday 2024-05-23</a:t>
            </a:r>
            <a:r>
              <a:rPr lang="en-US" sz="2000" dirty="0">
                <a:solidFill>
                  <a:srgbClr val="0000CC"/>
                </a:solidFill>
                <a:latin typeface="+mj-lt"/>
                <a:hlinkClick r:id="rId3">
                  <a:extLst>
                    <a:ext uri="{A12FA001-AC4F-418D-AE19-62706E023703}">
                      <ahyp:hlinkClr xmlns:ahyp="http://schemas.microsoft.com/office/drawing/2018/hyperlinkcolor" val="tx"/>
                    </a:ext>
                  </a:extLst>
                </a:hlinkClick>
              </a:rPr>
              <a:t> </a:t>
            </a:r>
            <a:endParaRPr lang="en-US" sz="2000" dirty="0">
              <a:solidFill>
                <a:srgbClr val="0000CC"/>
              </a:solidFill>
              <a:latin typeface="+mj-lt"/>
            </a:endParaRPr>
          </a:p>
          <a:p>
            <a:pPr marL="342900" lvl="2" indent="-342900">
              <a:spcBef>
                <a:spcPts val="300"/>
              </a:spcBef>
              <a:spcAft>
                <a:spcPts val="0"/>
              </a:spcAft>
              <a:buFont typeface="Arial" panose="020B0604020202020204" pitchFamily="34" charset="0"/>
              <a:buChar char="•"/>
              <a:defRPr/>
            </a:pPr>
            <a:r>
              <a:rPr lang="en-US" sz="2400" b="1" dirty="0"/>
              <a:t>Next ITU AHG Meeting: </a:t>
            </a:r>
          </a:p>
          <a:p>
            <a:pPr marL="800100" lvl="3" indent="-342900">
              <a:spcBef>
                <a:spcPts val="300"/>
              </a:spcBef>
              <a:spcAft>
                <a:spcPts val="0"/>
              </a:spcAft>
              <a:buFont typeface="Arial" panose="020B0604020202020204" pitchFamily="34" charset="0"/>
              <a:buChar char="•"/>
              <a:defRPr/>
            </a:pPr>
            <a:r>
              <a:rPr lang="en-US" sz="2400" dirty="0"/>
              <a:t>January 14-19</a:t>
            </a:r>
            <a:r>
              <a:rPr lang="en-US" sz="2000" dirty="0"/>
              <a:t>, IEEE 802 Interim </a:t>
            </a:r>
          </a:p>
          <a:p>
            <a:pPr marL="342900" lvl="2" indent="-342900">
              <a:spcBef>
                <a:spcPts val="300"/>
              </a:spcBef>
              <a:spcAft>
                <a:spcPts val="0"/>
              </a:spcAft>
              <a:buFont typeface="Arial" panose="020B0604020202020204" pitchFamily="34" charset="0"/>
              <a:buChar char="•"/>
              <a:defRPr/>
            </a:pPr>
            <a:r>
              <a:rPr lang="en-US" sz="2800" b="1" dirty="0"/>
              <a:t>Any New Business?</a:t>
            </a:r>
          </a:p>
          <a:p>
            <a:pPr marL="800100" lvl="3" indent="-342900">
              <a:spcBef>
                <a:spcPts val="300"/>
              </a:spcBef>
              <a:spcAft>
                <a:spcPts val="0"/>
              </a:spcAft>
              <a:buFont typeface="Arial" panose="020B0604020202020204" pitchFamily="34" charset="0"/>
              <a:buChar char="•"/>
              <a:defRPr/>
            </a:pPr>
            <a:r>
              <a:rPr lang="en-US" sz="2000" dirty="0"/>
              <a:t>TBD</a:t>
            </a:r>
          </a:p>
          <a:p>
            <a:pPr marL="0" lvl="2" indent="0">
              <a:spcBef>
                <a:spcPts val="300"/>
              </a:spcBef>
              <a:spcAft>
                <a:spcPts val="0"/>
              </a:spcAft>
              <a:defRPr/>
            </a:pP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 November 2023</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17</a:t>
            </a:fld>
            <a:endParaRPr lang="en-US" altLang="en-US" sz="1200" b="0"/>
          </a:p>
        </p:txBody>
      </p:sp>
    </p:spTree>
    <p:extLst>
      <p:ext uri="{BB962C8B-B14F-4D97-AF65-F5344CB8AC3E}">
        <p14:creationId xmlns:p14="http://schemas.microsoft.com/office/powerpoint/2010/main" val="34072537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889294" y="218103"/>
            <a:ext cx="10361084" cy="34051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1028700" y="558622"/>
            <a:ext cx="10361084" cy="5486400"/>
          </a:xfrm>
        </p:spPr>
        <p:txBody>
          <a:bodyPr/>
          <a:lstStyle/>
          <a:p>
            <a:r>
              <a:rPr lang="en-US" sz="1200" dirty="0"/>
              <a:t>ITU AHG – Background Material</a:t>
            </a:r>
          </a:p>
          <a:p>
            <a:pPr marL="457200" indent="-457200">
              <a:spcBef>
                <a:spcPts val="200"/>
              </a:spcBef>
              <a:buFont typeface="+mj-lt"/>
              <a:buAutoNum type="arabicPeriod"/>
              <a:defRPr/>
            </a:pPr>
            <a:r>
              <a:rPr lang="en-US" sz="1200" dirty="0"/>
              <a:t>ITU-R M.1450-5 (R-REC-M.1450-5-201404-I!!PDF-E): Characteristics of broadband radio local area networks, (02/2014) </a:t>
            </a:r>
          </a:p>
          <a:p>
            <a:pPr marL="400050" lvl="1" indent="0">
              <a:spcBef>
                <a:spcPts val="200"/>
              </a:spcBef>
              <a:defRPr/>
            </a:pPr>
            <a:r>
              <a:rPr lang="en-US" sz="1200" u="sng" dirty="0">
                <a:solidFill>
                  <a:srgbClr val="0000CC"/>
                </a:solidFill>
                <a:hlinkClick r:id="rId3">
                  <a:extLst>
                    <a:ext uri="{A12FA001-AC4F-418D-AE19-62706E023703}">
                      <ahyp:hlinkClr xmlns:ahyp="http://schemas.microsoft.com/office/drawing/2018/hyperlinkcolor" val="tx"/>
                    </a:ext>
                  </a:extLst>
                </a:hlinkClick>
              </a:rPr>
              <a:t>https://mentor.ieee.org/802.18/dcn/19/18-19-0157-00-0000-an-update-on-the-recommendation-itu-r-m-1450-5.pptx</a:t>
            </a:r>
            <a:endParaRPr lang="en-US" sz="1200" dirty="0">
              <a:solidFill>
                <a:srgbClr val="0000CC"/>
              </a:solidFill>
            </a:endParaRPr>
          </a:p>
          <a:p>
            <a:pPr marL="457200" indent="-457200">
              <a:spcBef>
                <a:spcPts val="200"/>
              </a:spcBef>
              <a:buFont typeface="+mj-lt"/>
              <a:buAutoNum type="arabicPeriod"/>
              <a:defRPr/>
            </a:pPr>
            <a:r>
              <a:rPr lang="en-US" sz="1200" dirty="0"/>
              <a:t>ITU-R M.1801-2 (R-REC-M.1801-2-201302-I!!PDF-E): Radio interface standards for broadband wireless access systems, including mobile and nomadic applications, in the mobile service operating below 6 GHz, (02/2013)</a:t>
            </a:r>
            <a:endParaRPr lang="en-GB" sz="1200" dirty="0"/>
          </a:p>
          <a:p>
            <a:pPr marL="0" indent="0">
              <a:spcBef>
                <a:spcPts val="200"/>
              </a:spcBef>
              <a:defRPr/>
            </a:pPr>
            <a:r>
              <a:rPr lang="en-GB" sz="1200" u="sng" dirty="0">
                <a:solidFill>
                  <a:srgbClr val="CCCCFF"/>
                </a:solidFill>
                <a:hlinkClick r:id="rId4">
                  <a:extLst>
                    <a:ext uri="{A12FA001-AC4F-418D-AE19-62706E023703}">
                      <ahyp:hlinkClr xmlns:ahyp="http://schemas.microsoft.com/office/drawing/2018/hyperlinkcolor" val="tx"/>
                    </a:ext>
                  </a:extLst>
                </a:hlinkClick>
              </a:rPr>
              <a:t>	</a:t>
            </a:r>
            <a:r>
              <a:rPr lang="en-US" sz="1200" u="sng" dirty="0">
                <a:solidFill>
                  <a:srgbClr val="0000CC"/>
                </a:solidFill>
                <a:hlinkClick r:id="rId4">
                  <a:extLst>
                    <a:ext uri="{A12FA001-AC4F-418D-AE19-62706E023703}">
                      <ahyp:hlinkClr xmlns:ahyp="http://schemas.microsoft.com/office/drawing/2018/hyperlinkcolor" val="tx"/>
                    </a:ext>
                  </a:extLst>
                </a:hlinkClick>
              </a:rPr>
              <a:t>https://www.itu.int/dms_pubrec/itu-r/rec/m/R-REC-M.1801-2-201302-I!!PDF-E.pdf</a:t>
            </a:r>
            <a:endParaRPr lang="en-US" sz="1200" dirty="0">
              <a:solidFill>
                <a:srgbClr val="0000CC"/>
              </a:solidFill>
            </a:endParaRPr>
          </a:p>
          <a:p>
            <a:pPr>
              <a:defRPr/>
            </a:pPr>
            <a:r>
              <a:rPr lang="en-US" sz="1050" dirty="0"/>
              <a:t>IEEE 802 contributions to WP5A </a:t>
            </a:r>
            <a:r>
              <a:rPr lang="en-US" sz="1050" dirty="0" err="1"/>
              <a:t>Decy</a:t>
            </a:r>
            <a:r>
              <a:rPr lang="en-US" sz="1050" dirty="0"/>
              <a:t> 2020 Meeting under agenda item RLAN characteristics</a:t>
            </a:r>
          </a:p>
          <a:p>
            <a:pPr marL="457200" lvl="2" indent="-457200">
              <a:spcBef>
                <a:spcPts val="300"/>
              </a:spcBef>
              <a:spcAft>
                <a:spcPts val="0"/>
              </a:spcAft>
              <a:buFont typeface="+mj-lt"/>
              <a:buAutoNum type="arabicPeriod"/>
              <a:defRPr/>
            </a:pPr>
            <a:r>
              <a:rPr lang="en-US" sz="1050" b="1" dirty="0">
                <a:cs typeface="+mn-cs"/>
              </a:rPr>
              <a:t>Proposed modification to Recommendation ITU-R M.1450-5 </a:t>
            </a:r>
            <a:r>
              <a:rPr lang="en-US" sz="1050" b="1" dirty="0">
                <a:solidFill>
                  <a:srgbClr val="0000CC"/>
                </a:solidFill>
                <a:hlinkClick r:id="rId5">
                  <a:extLst>
                    <a:ext uri="{A12FA001-AC4F-418D-AE19-62706E023703}">
                      <ahyp:hlinkClr xmlns:ahyp="http://schemas.microsoft.com/office/drawing/2018/hyperlinkcolor" val="tx"/>
                    </a:ext>
                  </a:extLst>
                </a:hlinkClick>
              </a:rPr>
              <a:t>[44]</a:t>
            </a:r>
            <a:endParaRPr lang="en-US" sz="1050" b="1" dirty="0">
              <a:solidFill>
                <a:srgbClr val="0000CC"/>
              </a:solidFill>
            </a:endParaRPr>
          </a:p>
          <a:p>
            <a:pPr marL="457200" lvl="2" indent="-457200">
              <a:spcBef>
                <a:spcPts val="300"/>
              </a:spcBef>
              <a:spcAft>
                <a:spcPts val="0"/>
              </a:spcAft>
              <a:buFont typeface="+mj-lt"/>
              <a:buAutoNum type="arabicPeriod"/>
              <a:defRPr/>
            </a:pPr>
            <a:r>
              <a:rPr lang="en-US" sz="1050" b="1" dirty="0">
                <a:cs typeface="+mn-cs"/>
              </a:rPr>
              <a:t>Proposed modification to Recommendation ITU-R M.1801-2 </a:t>
            </a:r>
            <a:r>
              <a:rPr lang="en-US" sz="1050" b="1" dirty="0">
                <a:solidFill>
                  <a:srgbClr val="0000CC"/>
                </a:solidFill>
                <a:hlinkClick r:id="rId6">
                  <a:extLst>
                    <a:ext uri="{A12FA001-AC4F-418D-AE19-62706E023703}">
                      <ahyp:hlinkClr xmlns:ahyp="http://schemas.microsoft.com/office/drawing/2018/hyperlinkcolor" val="tx"/>
                    </a:ext>
                  </a:extLst>
                </a:hlinkClick>
              </a:rPr>
              <a:t>[43]</a:t>
            </a:r>
            <a:endParaRPr lang="en-US" sz="1050" b="1" u="sng" dirty="0">
              <a:solidFill>
                <a:srgbClr val="0000CC"/>
              </a:solidFill>
            </a:endParaRPr>
          </a:p>
          <a:p>
            <a:pPr>
              <a:defRPr/>
            </a:pPr>
            <a:r>
              <a:rPr lang="en-US" sz="105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050" b="1" dirty="0"/>
              <a:t>Proposed modification to Recommendation ITU-R M.1450-5 </a:t>
            </a:r>
            <a:r>
              <a:rPr lang="en-US" sz="1050" b="1" dirty="0">
                <a:solidFill>
                  <a:srgbClr val="0000CC"/>
                </a:solidFill>
                <a:hlinkClick r:id="rId7">
                  <a:extLst>
                    <a:ext uri="{A12FA001-AC4F-418D-AE19-62706E023703}">
                      <ahyp:hlinkClr xmlns:ahyp="http://schemas.microsoft.com/office/drawing/2018/hyperlinkcolor" val="tx"/>
                    </a:ext>
                  </a:extLst>
                </a:hlinkClick>
              </a:rPr>
              <a:t>[154]</a:t>
            </a:r>
            <a:endParaRPr lang="en-US" sz="1050" b="1" dirty="0">
              <a:solidFill>
                <a:srgbClr val="0000CC"/>
              </a:solidFill>
            </a:endParaRPr>
          </a:p>
          <a:p>
            <a:pPr marL="457200" lvl="2" indent="-457200">
              <a:spcBef>
                <a:spcPts val="300"/>
              </a:spcBef>
              <a:spcAft>
                <a:spcPts val="0"/>
              </a:spcAft>
              <a:buFont typeface="+mj-lt"/>
              <a:buAutoNum type="arabicPeriod"/>
              <a:defRPr/>
            </a:pPr>
            <a:r>
              <a:rPr lang="en-US" sz="1050" b="1" dirty="0"/>
              <a:t>Proposed modification to Recommendation ITU-R M.1801-2 </a:t>
            </a:r>
            <a:r>
              <a:rPr lang="en-US" sz="1050" b="1" dirty="0">
                <a:solidFill>
                  <a:srgbClr val="0000CC"/>
                </a:solidFill>
                <a:hlinkClick r:id="rId8">
                  <a:extLst>
                    <a:ext uri="{A12FA001-AC4F-418D-AE19-62706E023703}">
                      <ahyp:hlinkClr xmlns:ahyp="http://schemas.microsoft.com/office/drawing/2018/hyperlinkcolor" val="tx"/>
                    </a:ext>
                  </a:extLst>
                </a:hlinkClick>
              </a:rPr>
              <a:t>[153]</a:t>
            </a:r>
            <a:endParaRPr lang="en-US" sz="1050" b="1" dirty="0">
              <a:solidFill>
                <a:srgbClr val="0000CC"/>
              </a:solidFill>
            </a:endParaRPr>
          </a:p>
          <a:p>
            <a:pPr marL="0" lvl="2" indent="0">
              <a:spcBef>
                <a:spcPts val="300"/>
              </a:spcBef>
              <a:spcAft>
                <a:spcPts val="0"/>
              </a:spcAft>
              <a:defRPr/>
            </a:pPr>
            <a:r>
              <a:rPr lang="en-US" sz="1050"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050" b="1" dirty="0">
                <a:solidFill>
                  <a:schemeClr val="tx1"/>
                </a:solidFill>
              </a:rPr>
              <a:t>Proposed modification to Recommendation ITU-R M.1450-5 </a:t>
            </a:r>
            <a:r>
              <a:rPr lang="en-US" sz="1050" b="1" dirty="0">
                <a:solidFill>
                  <a:srgbClr val="0000CC"/>
                </a:solidFill>
              </a:rPr>
              <a:t>[</a:t>
            </a:r>
            <a:r>
              <a:rPr lang="en-US" sz="1050" b="1" dirty="0">
                <a:solidFill>
                  <a:srgbClr val="0000CC"/>
                </a:solidFill>
                <a:hlinkClick r:id="rId9">
                  <a:extLst>
                    <a:ext uri="{A12FA001-AC4F-418D-AE19-62706E023703}">
                      <ahyp:hlinkClr xmlns:ahyp="http://schemas.microsoft.com/office/drawing/2018/hyperlinkcolor" val="tx"/>
                    </a:ext>
                  </a:extLst>
                </a:hlinkClick>
              </a:rPr>
              <a:t> 245 </a:t>
            </a:r>
            <a:r>
              <a:rPr lang="en-US" sz="1050" b="1" dirty="0">
                <a:solidFill>
                  <a:srgbClr val="0000CC"/>
                </a:solidFill>
              </a:rPr>
              <a:t>] </a:t>
            </a:r>
          </a:p>
          <a:p>
            <a:pPr marL="342900" lvl="2" indent="-342900">
              <a:spcBef>
                <a:spcPts val="300"/>
              </a:spcBef>
              <a:spcAft>
                <a:spcPts val="0"/>
              </a:spcAft>
              <a:buFont typeface="+mj-lt"/>
              <a:buAutoNum type="arabicPeriod"/>
              <a:defRPr/>
            </a:pPr>
            <a:r>
              <a:rPr lang="en-US" sz="1050" b="1" dirty="0">
                <a:solidFill>
                  <a:schemeClr val="tx1"/>
                </a:solidFill>
              </a:rPr>
              <a:t>Proposed modification to Recommendation ITU-R M.1801-2 </a:t>
            </a:r>
            <a:r>
              <a:rPr lang="en-US" sz="1050" b="1" dirty="0">
                <a:solidFill>
                  <a:srgbClr val="0000CC"/>
                </a:solidFill>
              </a:rPr>
              <a:t>[ </a:t>
            </a:r>
            <a:r>
              <a:rPr lang="en-US" sz="1050" b="1" dirty="0">
                <a:solidFill>
                  <a:srgbClr val="0000CC"/>
                </a:solidFill>
                <a:hlinkClick r:id="rId10">
                  <a:extLst>
                    <a:ext uri="{A12FA001-AC4F-418D-AE19-62706E023703}">
                      <ahyp:hlinkClr xmlns:ahyp="http://schemas.microsoft.com/office/drawing/2018/hyperlinkcolor" val="tx"/>
                    </a:ext>
                  </a:extLst>
                </a:hlinkClick>
              </a:rPr>
              <a:t>246 </a:t>
            </a:r>
            <a:r>
              <a:rPr lang="en-US" sz="1050" b="1" dirty="0">
                <a:solidFill>
                  <a:srgbClr val="0000CC"/>
                </a:solidFill>
              </a:rPr>
              <a:t>] </a:t>
            </a:r>
          </a:p>
          <a:p>
            <a:pPr marL="0" lvl="2" indent="0">
              <a:spcBef>
                <a:spcPts val="300"/>
              </a:spcBef>
              <a:spcAft>
                <a:spcPts val="0"/>
              </a:spcAft>
              <a:defRPr/>
            </a:pPr>
            <a:r>
              <a:rPr lang="en-US" sz="1050" b="1" dirty="0">
                <a:cs typeface="+mn-cs"/>
              </a:rPr>
              <a:t>IEEE 802 contributions to WP5A Nov 2021 Meeting under agenda item RLAN characteristics</a:t>
            </a:r>
            <a:endParaRPr lang="en-US" sz="1050" b="0" i="0" u="none" strike="noStrike" dirty="0">
              <a:effectLst/>
              <a:latin typeface="Arial" panose="020B0604020202020204" pitchFamily="34" charset="0"/>
            </a:endParaRPr>
          </a:p>
          <a:p>
            <a:pPr marL="0" fontAlgn="t">
              <a:spcBef>
                <a:spcPts val="0"/>
              </a:spcBef>
              <a:spcAft>
                <a:spcPts val="0"/>
              </a:spcAft>
              <a:buFont typeface="+mj-lt"/>
              <a:buAutoNum type="arabicPeriod"/>
            </a:pPr>
            <a:r>
              <a:rPr lang="en-US" sz="105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05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050" kern="1200" dirty="0">
                <a:solidFill>
                  <a:srgbClr val="0000CC"/>
                </a:solidFill>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[ 439 ]</a:t>
            </a:r>
            <a:r>
              <a:rPr lang="en-US" sz="1050" b="0" kern="1200" dirty="0">
                <a:solidFill>
                  <a:srgbClr val="0000CC"/>
                </a:solidFill>
                <a:latin typeface="Times New Roman" panose="02020603050405020304" pitchFamily="18" charset="0"/>
                <a:ea typeface="MS Gothic" panose="020B0609070205080204" pitchFamily="49" charset="-128"/>
              </a:rPr>
              <a:t>   </a:t>
            </a:r>
            <a:endParaRPr lang="en-US" sz="1050" b="0" i="0" u="none" strike="noStrike" dirty="0">
              <a:solidFill>
                <a:srgbClr val="0000CC"/>
              </a:solidFill>
              <a:effectLst/>
              <a:latin typeface="Arial" panose="020B0604020202020204" pitchFamily="34" charset="0"/>
            </a:endParaRPr>
          </a:p>
          <a:p>
            <a:pPr marL="0" fontAlgn="t">
              <a:spcBef>
                <a:spcPts val="0"/>
              </a:spcBef>
              <a:spcAft>
                <a:spcPts val="0"/>
              </a:spcAft>
              <a:buFont typeface="+mj-lt"/>
              <a:buAutoNum type="arabicPeriod"/>
            </a:pPr>
            <a:r>
              <a:rPr lang="en-US" sz="105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050" i="0" u="none" strike="noStrike" kern="1200" dirty="0">
                <a:solidFill>
                  <a:srgbClr val="0000CC"/>
                </a:solidFill>
                <a:effectLst/>
                <a:latin typeface="Times New Roman" panose="02020603050405020304" pitchFamily="18" charset="0"/>
                <a:ea typeface="MS Gothic" panose="020B0609070205080204" pitchFamily="49" charset="-128"/>
              </a:rPr>
              <a:t> </a:t>
            </a:r>
            <a:r>
              <a:rPr lang="en-US" sz="1050" kern="1200" dirty="0">
                <a:solidFill>
                  <a:srgbClr val="0000CC"/>
                </a:solidFill>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[ 438 ]</a:t>
            </a:r>
            <a:r>
              <a:rPr lang="en-US" sz="1050" b="0" kern="1200" dirty="0">
                <a:solidFill>
                  <a:srgbClr val="0000CC"/>
                </a:solidFill>
                <a:latin typeface="Times New Roman" panose="02020603050405020304" pitchFamily="18" charset="0"/>
                <a:ea typeface="MS Gothic" panose="020B0609070205080204" pitchFamily="49" charset="-128"/>
              </a:rPr>
              <a:t>   </a:t>
            </a:r>
          </a:p>
          <a:p>
            <a:pPr marL="0" lvl="2" indent="0">
              <a:spcBef>
                <a:spcPts val="300"/>
              </a:spcBef>
              <a:spcAft>
                <a:spcPts val="0"/>
              </a:spcAft>
              <a:defRPr/>
            </a:pPr>
            <a:r>
              <a:rPr lang="en-US" sz="1050" b="1" dirty="0">
                <a:cs typeface="+mn-cs"/>
              </a:rPr>
              <a:t>IEEE 802 contributions to WP5A May-Jun 2022 Meeting under agenda item RLAN characteristics</a:t>
            </a:r>
          </a:p>
          <a:p>
            <a:pPr marL="342900" lvl="2" indent="-342900">
              <a:spcBef>
                <a:spcPts val="300"/>
              </a:spcBef>
              <a:spcAft>
                <a:spcPts val="0"/>
              </a:spcAft>
              <a:buFont typeface="+mj-lt"/>
              <a:buAutoNum type="arabicPeriod"/>
              <a:defRPr/>
            </a:pPr>
            <a:r>
              <a:rPr lang="en-US" sz="105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050" b="1" dirty="0">
                <a:solidFill>
                  <a:srgbClr val="0000CC"/>
                </a:solidFill>
                <a:hlinkClick r:id="rId13">
                  <a:extLst>
                    <a:ext uri="{A12FA001-AC4F-418D-AE19-62706E023703}">
                      <ahyp:hlinkClr xmlns:ahyp="http://schemas.microsoft.com/office/drawing/2018/hyperlinkcolor" val="tx"/>
                    </a:ext>
                  </a:extLst>
                </a:hlinkClick>
              </a:rPr>
              <a:t>[ 547 ]</a:t>
            </a:r>
            <a:r>
              <a:rPr lang="en-US" sz="1050" dirty="0">
                <a:solidFill>
                  <a:srgbClr val="0000CC"/>
                </a:solidFill>
              </a:rPr>
              <a:t>   </a:t>
            </a:r>
            <a:endParaRPr lang="en-US" sz="1050" b="1" kern="1200" dirty="0">
              <a:solidFill>
                <a:srgbClr val="0000CC"/>
              </a:solidFill>
              <a:latin typeface="Times New Roman" panose="02020603050405020304" pitchFamily="18" charset="0"/>
              <a:ea typeface="MS Gothic" panose="020B0609070205080204" pitchFamily="49" charset="-128"/>
            </a:endParaRPr>
          </a:p>
          <a:p>
            <a:pPr marL="342900" lvl="2" indent="-342900">
              <a:spcBef>
                <a:spcPts val="300"/>
              </a:spcBef>
              <a:spcAft>
                <a:spcPts val="0"/>
              </a:spcAft>
              <a:buFont typeface="+mj-lt"/>
              <a:buAutoNum type="arabicPeriod"/>
              <a:defRPr/>
            </a:pPr>
            <a:r>
              <a:rPr lang="en-US" sz="105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050" b="1" dirty="0">
                <a:solidFill>
                  <a:srgbClr val="0000CC"/>
                </a:solidFill>
                <a:hlinkClick r:id="rId14">
                  <a:extLst>
                    <a:ext uri="{A12FA001-AC4F-418D-AE19-62706E023703}">
                      <ahyp:hlinkClr xmlns:ahyp="http://schemas.microsoft.com/office/drawing/2018/hyperlinkcolor" val="tx"/>
                    </a:ext>
                  </a:extLst>
                </a:hlinkClick>
              </a:rPr>
              <a:t>[ 546 ]</a:t>
            </a:r>
            <a:endParaRPr lang="en-US" sz="1050" b="1" dirty="0">
              <a:solidFill>
                <a:srgbClr val="0000CC"/>
              </a:solidFill>
            </a:endParaRPr>
          </a:p>
          <a:p>
            <a:pPr marL="0" lvl="2" indent="0">
              <a:spcBef>
                <a:spcPts val="300"/>
              </a:spcBef>
              <a:spcAft>
                <a:spcPts val="0"/>
              </a:spcAft>
              <a:defRPr/>
            </a:pPr>
            <a:r>
              <a:rPr lang="en-US" sz="1050" b="1" dirty="0">
                <a:cs typeface="+mn-cs"/>
              </a:rPr>
              <a:t>IEEE 802 contributions to WP5A Nov 2022 Meeting under agenda item RLAN characteristics</a:t>
            </a:r>
          </a:p>
          <a:p>
            <a:pPr marL="0" indent="0" fontAlgn="t">
              <a:spcBef>
                <a:spcPts val="0"/>
              </a:spcBef>
              <a:spcAft>
                <a:spcPts val="0"/>
              </a:spcAft>
            </a:pPr>
            <a:r>
              <a:rPr lang="en-US" sz="1050" kern="1200" dirty="0">
                <a:latin typeface="Times New Roman" panose="02020603050405020304" pitchFamily="18" charset="0"/>
                <a:ea typeface="MS Gothic" panose="020B0609070205080204" pitchFamily="49" charset="-128"/>
              </a:rPr>
              <a:t>1.	IEEE 802’S VIEWS ON ANNEX 17 TO DOCUMENT 5A/597</a:t>
            </a:r>
            <a:r>
              <a:rPr lang="en-US" sz="1050" dirty="0">
                <a:latin typeface="Arial" panose="020B0604020202020204" pitchFamily="34" charset="0"/>
              </a:rPr>
              <a:t> </a:t>
            </a:r>
            <a:r>
              <a:rPr lang="en-US" sz="1050" i="0" u="none" strike="noStrike" kern="1200" dirty="0">
                <a:solidFill>
                  <a:srgbClr val="0000CC"/>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a:t>
            </a:r>
            <a:r>
              <a:rPr lang="en-GB" sz="1050" i="0" u="none" strike="noStrike" kern="1200" dirty="0">
                <a:solidFill>
                  <a:srgbClr val="0000CC"/>
                </a:solidFill>
                <a:effectLst/>
                <a:latin typeface="Arial" panose="020B0604020202020204" pitchFamily="34" charset="0"/>
                <a:ea typeface="SimSun" panose="02010600030101010101" pitchFamily="2" charset="-122"/>
                <a:hlinkClick r:id="rId15">
                  <a:extLst>
                    <a:ext uri="{A12FA001-AC4F-418D-AE19-62706E023703}">
                      <ahyp:hlinkClr xmlns:ahyp="http://schemas.microsoft.com/office/drawing/2018/hyperlinkcolor" val="tx"/>
                    </a:ext>
                  </a:extLst>
                </a:hlinkClick>
              </a:rPr>
              <a:t>675</a:t>
            </a:r>
            <a:r>
              <a:rPr lang="en-US" sz="1050" i="0" u="none" strike="noStrike" kern="1200" dirty="0">
                <a:solidFill>
                  <a:srgbClr val="0000CC"/>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a:t>
            </a:r>
            <a:r>
              <a:rPr lang="en-US" sz="1050" i="0" u="none" strike="noStrike" kern="1200" dirty="0">
                <a:solidFill>
                  <a:srgbClr val="0000CC"/>
                </a:solidFill>
                <a:effectLst/>
                <a:latin typeface="Times New Roman" panose="02020603050405020304" pitchFamily="18" charset="0"/>
                <a:ea typeface="MS Gothic" panose="020B0609070205080204" pitchFamily="49" charset="-128"/>
              </a:rPr>
              <a:t>   </a:t>
            </a:r>
          </a:p>
          <a:p>
            <a:pPr marL="0" indent="0" fontAlgn="t">
              <a:spcBef>
                <a:spcPts val="0"/>
              </a:spcBef>
              <a:spcAft>
                <a:spcPts val="0"/>
              </a:spcAft>
            </a:pPr>
            <a:r>
              <a:rPr lang="en-US" sz="1050" kern="1200" dirty="0">
                <a:latin typeface="Times New Roman" panose="02020603050405020304" pitchFamily="18" charset="0"/>
                <a:ea typeface="MS Gothic" panose="020B0609070205080204" pitchFamily="49" charset="-128"/>
              </a:rPr>
              <a:t>2. 	Proposed modification to Recommendation ITU-R M.1450-5   </a:t>
            </a:r>
            <a:r>
              <a:rPr lang="en-US" sz="105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hlinkClick r:id="rId14">
                  <a:extLst>
                    <a:ext uri="{A12FA001-AC4F-418D-AE19-62706E023703}">
                      <ahyp:hlinkClr xmlns:ahyp="http://schemas.microsoft.com/office/drawing/2018/hyperlinkcolor" val="tx"/>
                    </a:ext>
                  </a:extLst>
                </a:hlinkClick>
              </a:rPr>
              <a:t>[674]</a:t>
            </a:r>
            <a:r>
              <a:rPr lang="en-US" sz="105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t>   </a:t>
            </a:r>
          </a:p>
          <a:p>
            <a:pPr marL="0" lvl="2" indent="0">
              <a:spcBef>
                <a:spcPts val="300"/>
              </a:spcBef>
              <a:spcAft>
                <a:spcPts val="0"/>
              </a:spcAft>
              <a:defRPr/>
            </a:pPr>
            <a:r>
              <a:rPr lang="en-US" sz="1050" b="1" dirty="0">
                <a:cs typeface="+mn-cs"/>
              </a:rPr>
              <a:t>IEEE 802 contributions to WP5A May 2023 Meeting under agenda item RLAN characteristics</a:t>
            </a:r>
          </a:p>
          <a:p>
            <a:pPr marL="0" indent="0" fontAlgn="t">
              <a:spcBef>
                <a:spcPts val="0"/>
              </a:spcBef>
              <a:spcAft>
                <a:spcPts val="0"/>
              </a:spcAft>
            </a:pPr>
            <a:r>
              <a:rPr lang="en-US" sz="1050" kern="1200" dirty="0">
                <a:latin typeface="Times New Roman" panose="02020603050405020304" pitchFamily="18" charset="0"/>
                <a:ea typeface="MS Gothic" panose="020B0609070205080204" pitchFamily="49" charset="-128"/>
              </a:rPr>
              <a:t>1.	IEEE 802’S VIEWS ON ANNEX 17 TO DOCUMENT 5A/597</a:t>
            </a:r>
            <a:r>
              <a:rPr lang="en-US" sz="1050" dirty="0">
                <a:latin typeface="Arial" panose="020B0604020202020204" pitchFamily="34" charset="0"/>
              </a:rPr>
              <a:t> </a:t>
            </a:r>
            <a:r>
              <a:rPr lang="en-US" sz="1050" i="0" u="none" strike="noStrike" kern="1200" dirty="0">
                <a:solidFill>
                  <a:srgbClr val="0000CC"/>
                </a:solidFill>
                <a:effectLst/>
                <a:latin typeface="Times New Roman" panose="02020603050405020304" pitchFamily="18" charset="0"/>
                <a:ea typeface="MS Gothic" panose="020B0609070205080204" pitchFamily="49" charset="-128"/>
              </a:rPr>
              <a:t> </a:t>
            </a:r>
          </a:p>
          <a:p>
            <a:pPr marL="0" indent="0" fontAlgn="t">
              <a:spcBef>
                <a:spcPts val="0"/>
              </a:spcBef>
              <a:spcAft>
                <a:spcPts val="0"/>
              </a:spcAft>
            </a:pPr>
            <a:r>
              <a:rPr lang="en-US" sz="1050" kern="1200" dirty="0">
                <a:latin typeface="Times New Roman" panose="02020603050405020304" pitchFamily="18" charset="0"/>
                <a:ea typeface="MS Gothic" panose="020B0609070205080204" pitchFamily="49" charset="-128"/>
              </a:rPr>
              <a:t>2. 	Proposed modification to Recommendation ITU-R M.1450-5   </a:t>
            </a:r>
            <a:r>
              <a:rPr lang="en-US" sz="1050" dirty="0">
                <a:solidFill>
                  <a:srgbClr val="0000CC"/>
                </a:solidFill>
                <a:effectLst/>
                <a:latin typeface="Times New Roman" panose="02020603050405020304" pitchFamily="18" charset="0"/>
                <a:ea typeface="Times New Roman" panose="02020603050405020304" pitchFamily="18" charset="0"/>
                <a:hlinkClick r:id="rId16">
                  <a:extLst>
                    <a:ext uri="{A12FA001-AC4F-418D-AE19-62706E023703}">
                      <ahyp:hlinkClr xmlns:ahyp="http://schemas.microsoft.com/office/drawing/2018/hyperlinkcolor" val="tx"/>
                    </a:ext>
                  </a:extLst>
                </a:hlinkClick>
              </a:rPr>
              <a:t>IEEE-01-E</a:t>
            </a:r>
            <a:endParaRPr lang="en-US" sz="105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endParaRPr>
          </a:p>
          <a:p>
            <a:pPr marL="0" lvl="2" indent="0">
              <a:spcBef>
                <a:spcPts val="300"/>
              </a:spcBef>
              <a:spcAft>
                <a:spcPts val="0"/>
              </a:spcAft>
              <a:defRPr/>
            </a:pPr>
            <a:r>
              <a:rPr lang="en-US" sz="1050" b="1" dirty="0">
                <a:cs typeface="+mn-cs"/>
              </a:rPr>
              <a:t>IEEE 802 contributions to WP5A Sep 2023 Meeting under agenda item RLAN characteristics</a:t>
            </a:r>
          </a:p>
          <a:p>
            <a:pPr marL="182880" fontAlgn="t">
              <a:spcBef>
                <a:spcPts val="0"/>
              </a:spcBef>
              <a:spcAft>
                <a:spcPts val="0"/>
              </a:spcAft>
              <a:buFont typeface="+mj-lt"/>
              <a:buAutoNum type="arabicPeriod"/>
            </a:pPr>
            <a:r>
              <a:rPr lang="en-US" sz="1050" kern="1200" dirty="0">
                <a:latin typeface="Times New Roman" panose="02020603050405020304" pitchFamily="18" charset="0"/>
                <a:ea typeface="MS Gothic" panose="020B0609070205080204" pitchFamily="49" charset="-128"/>
              </a:rPr>
              <a:t>IEEE 802'S views on Annex 17 to Document 5A/597  </a:t>
            </a:r>
            <a:r>
              <a:rPr lang="en-US" sz="1050" b="1" dirty="0">
                <a:solidFill>
                  <a:srgbClr val="0000CC"/>
                </a:solidFill>
                <a:hlinkClick r:id="rId17">
                  <a:extLst>
                    <a:ext uri="{A12FA001-AC4F-418D-AE19-62706E023703}">
                      <ahyp:hlinkClr xmlns:ahyp="http://schemas.microsoft.com/office/drawing/2018/hyperlinkcolor" val="tx"/>
                    </a:ext>
                  </a:extLst>
                </a:hlinkClick>
              </a:rPr>
              <a:t>[ 799 ]</a:t>
            </a:r>
            <a:endParaRPr lang="en-US" sz="1050" kern="1200" dirty="0">
              <a:latin typeface="Times New Roman" panose="02020603050405020304" pitchFamily="18" charset="0"/>
              <a:ea typeface="MS Gothic" panose="020B0609070205080204" pitchFamily="49" charset="-128"/>
            </a:endParaRPr>
          </a:p>
          <a:p>
            <a:pPr marL="182880" fontAlgn="t">
              <a:spcBef>
                <a:spcPts val="0"/>
              </a:spcBef>
              <a:spcAft>
                <a:spcPts val="0"/>
              </a:spcAft>
              <a:buFont typeface="+mj-lt"/>
              <a:buAutoNum type="arabicPeriod"/>
            </a:pPr>
            <a:r>
              <a:rPr lang="en-US" sz="1050" kern="1200" dirty="0">
                <a:latin typeface="Times New Roman" panose="02020603050405020304" pitchFamily="18" charset="0"/>
                <a:ea typeface="MS Gothic" panose="020B0609070205080204" pitchFamily="49" charset="-128"/>
              </a:rPr>
              <a:t>Proposed modification to Annex 10 to Document 5A/769 (Recommendation ITU-R M.1801-2)  </a:t>
            </a:r>
            <a:r>
              <a:rPr lang="en-US" sz="1050" b="1" dirty="0">
                <a:solidFill>
                  <a:srgbClr val="0000CC"/>
                </a:solidFill>
                <a:hlinkClick r:id="rId18">
                  <a:extLst>
                    <a:ext uri="{A12FA001-AC4F-418D-AE19-62706E023703}">
                      <ahyp:hlinkClr xmlns:ahyp="http://schemas.microsoft.com/office/drawing/2018/hyperlinkcolor" val="tx"/>
                    </a:ext>
                  </a:extLst>
                </a:hlinkClick>
              </a:rPr>
              <a:t>[ 798 ]</a:t>
            </a:r>
            <a:endParaRPr lang="en-US" sz="1050" kern="1200" dirty="0">
              <a:latin typeface="Times New Roman" panose="02020603050405020304" pitchFamily="18" charset="0"/>
              <a:ea typeface="MS Gothic" panose="020B0609070205080204" pitchFamily="49" charset="-128"/>
            </a:endParaRPr>
          </a:p>
          <a:p>
            <a:pPr marL="182880" fontAlgn="t">
              <a:spcBef>
                <a:spcPts val="0"/>
              </a:spcBef>
              <a:spcAft>
                <a:spcPts val="0"/>
              </a:spcAft>
              <a:buFont typeface="+mj-lt"/>
              <a:buAutoNum type="arabicPeriod"/>
            </a:pPr>
            <a:r>
              <a:rPr lang="en-US" sz="1050" kern="1200" dirty="0">
                <a:latin typeface="Times New Roman" panose="02020603050405020304" pitchFamily="18" charset="0"/>
                <a:ea typeface="MS Gothic" panose="020B0609070205080204" pitchFamily="49" charset="-128"/>
              </a:rPr>
              <a:t>Proposed modification to Annex 9 to Document 5A/769 (Recommendation ITU-R M.1450-5) </a:t>
            </a:r>
            <a:r>
              <a:rPr lang="en-US" sz="1050" b="1" dirty="0">
                <a:solidFill>
                  <a:srgbClr val="0000CC"/>
                </a:solidFill>
                <a:hlinkClick r:id="rId19">
                  <a:extLst>
                    <a:ext uri="{A12FA001-AC4F-418D-AE19-62706E023703}">
                      <ahyp:hlinkClr xmlns:ahyp="http://schemas.microsoft.com/office/drawing/2018/hyperlinkcolor" val="tx"/>
                    </a:ext>
                  </a:extLst>
                </a:hlinkClick>
              </a:rPr>
              <a:t>[ 797 ]</a:t>
            </a:r>
            <a:r>
              <a:rPr lang="en-US" sz="1050" kern="1200" dirty="0">
                <a:latin typeface="Times New Roman" panose="02020603050405020304" pitchFamily="18" charset="0"/>
                <a:ea typeface="MS Gothic" panose="020B0609070205080204" pitchFamily="49" charset="-128"/>
              </a:rPr>
              <a:t>  </a:t>
            </a:r>
            <a:br>
              <a:rPr lang="en-US" sz="1200" b="1"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br>
            <a:r>
              <a:rPr lang="en-US" sz="1200" b="1"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t>  </a:t>
            </a:r>
            <a:endParaRPr lang="en-US" sz="1200" b="0" i="0" u="none" strike="noStrike" dirty="0">
              <a:effectLst/>
              <a:latin typeface="Arial" panose="020B0604020202020204" pitchFamily="34" charset="0"/>
            </a:endParaRPr>
          </a:p>
          <a:p>
            <a:pPr marL="342900" lvl="2" indent="-342900">
              <a:spcBef>
                <a:spcPts val="300"/>
              </a:spcBef>
              <a:spcAft>
                <a:spcPts val="0"/>
              </a:spcAft>
              <a:buFont typeface="+mj-lt"/>
              <a:buAutoNum type="arabicPeriod"/>
              <a:defRPr/>
            </a:pPr>
            <a:endParaRPr lang="en-US" sz="1200" b="1" i="0" u="none" strike="noStrike" dirty="0">
              <a:effectLst/>
              <a:latin typeface="Arial" panose="020B0604020202020204" pitchFamily="34" charset="0"/>
            </a:endParaRP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 November 2023</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FFEFE-D360-42CA-B333-0CA48D46415F}"/>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5CF77B5F-4B5F-4CA9-8F75-67735473204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A9453A5-475D-4E35-9C44-F4B702728B0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D38ADF3-AF34-4337-AD0F-AA6CA57100F7}"/>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4CBB3FAD-636E-4617-858C-2B4E4B8404EE}"/>
              </a:ext>
            </a:extLst>
          </p:cNvPr>
          <p:cNvSpPr>
            <a:spLocks noGrp="1"/>
          </p:cNvSpPr>
          <p:nvPr>
            <p:ph type="dt" idx="15"/>
          </p:nvPr>
        </p:nvSpPr>
        <p:spPr/>
        <p:txBody>
          <a:bodyPr/>
          <a:lstStyle/>
          <a:p>
            <a:r>
              <a:rPr lang="en-US" dirty="0"/>
              <a:t> November 2023</a:t>
            </a:r>
            <a:endParaRPr lang="en-GB" dirty="0"/>
          </a:p>
        </p:txBody>
      </p:sp>
    </p:spTree>
    <p:extLst>
      <p:ext uri="{BB962C8B-B14F-4D97-AF65-F5344CB8AC3E}">
        <p14:creationId xmlns:p14="http://schemas.microsoft.com/office/powerpoint/2010/main" val="1387349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November 16, 2023</a:t>
            </a:r>
            <a:endParaRPr lang="en-GB" dirty="0"/>
          </a:p>
          <a:p>
            <a:pPr algn="ctr"/>
            <a:r>
              <a:rPr lang="en-US" altLang="en-US" dirty="0"/>
              <a:t>Chair: Hassan Yaghoobi (Intel Corp.)</a:t>
            </a:r>
          </a:p>
          <a:p>
            <a:pPr algn="ctr"/>
            <a:r>
              <a:rPr lang="en-US" altLang="en-US" dirty="0"/>
              <a:t>Secretary: Richard </a:t>
            </a:r>
            <a:r>
              <a:rPr lang="en-US" dirty="0"/>
              <a:t>Kennedy </a:t>
            </a:r>
            <a:r>
              <a:rPr lang="en-US" altLang="en-US" dirty="0"/>
              <a:t>(</a:t>
            </a:r>
            <a:r>
              <a:rPr lang="en-US" dirty="0"/>
              <a:t>Bluetooth SIG)</a:t>
            </a:r>
            <a:endParaRPr lang="en-US" altLang="en-US"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 November 2023</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a:r>
              <a:rPr lang="en-US" altLang="en-US" sz="2400" dirty="0">
                <a:solidFill>
                  <a:schemeClr val="tx1"/>
                </a:solidFill>
              </a:rPr>
              <a:t>Participation in the ITU AHG at this meeting counts towards 802.11 voting rights; capture your attendance on IMAT </a:t>
            </a:r>
            <a:r>
              <a:rPr lang="en-US" altLang="en-US" sz="2400" dirty="0">
                <a:solidFill>
                  <a:srgbClr val="0000CC"/>
                </a:solidFill>
                <a:hlinkClick r:id="rId3">
                  <a:extLst>
                    <a:ext uri="{A12FA001-AC4F-418D-AE19-62706E023703}">
                      <ahyp:hlinkClr xmlns:ahyp="http://schemas.microsoft.com/office/drawing/2018/hyperlinkcolor" val="tx"/>
                    </a:ext>
                  </a:extLst>
                </a:hlinkClick>
              </a:rPr>
              <a:t>https://imat.ieee.org/attendance</a:t>
            </a:r>
            <a:r>
              <a:rPr lang="en-US" altLang="en-US" sz="2400" dirty="0">
                <a:solidFill>
                  <a:srgbClr val="0000CC"/>
                </a:solidFill>
              </a:rPr>
              <a:t> </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November 2023</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 November 2023</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solidFill>
                  <a:srgbClr val="0000CC"/>
                </a:solidFill>
                <a:hlinkClick r:id="rId3">
                  <a:extLst>
                    <a:ext uri="{A12FA001-AC4F-418D-AE19-62706E023703}">
                      <ahyp:hlinkClr xmlns:ahyp="http://schemas.microsoft.com/office/drawing/2018/hyperlinkcolor" val="tx"/>
                    </a:ext>
                  </a:extLst>
                </a:hlinkClick>
              </a:rPr>
              <a:t>http://standards.ieee.org/faqs/affiliationFAQ.html</a:t>
            </a:r>
            <a:endParaRPr lang="en-US" altLang="en-US" sz="2400" dirty="0">
              <a:solidFill>
                <a:srgbClr val="0000CC"/>
              </a:solidFill>
            </a:endParaRPr>
          </a:p>
          <a:p>
            <a:pPr>
              <a:lnSpc>
                <a:spcPct val="90000"/>
              </a:lnSpc>
            </a:pPr>
            <a:r>
              <a:rPr lang="en-US" altLang="en-US" sz="2800" dirty="0"/>
              <a:t>Links to IEEE Antitrust Guidelines</a:t>
            </a:r>
          </a:p>
          <a:p>
            <a:pPr lvl="1">
              <a:lnSpc>
                <a:spcPct val="90000"/>
              </a:lnSpc>
            </a:pPr>
            <a:r>
              <a:rPr lang="en-US" altLang="en-US" sz="2400" dirty="0">
                <a:solidFill>
                  <a:srgbClr val="0000CC"/>
                </a:solidFill>
                <a:hlinkClick r:id="rId4">
                  <a:extLst>
                    <a:ext uri="{A12FA001-AC4F-418D-AE19-62706E023703}">
                      <ahyp:hlinkClr xmlns:ahyp="http://schemas.microsoft.com/office/drawing/2018/hyperlinkcolor" val="tx"/>
                    </a:ext>
                  </a:extLst>
                </a:hlinkClick>
              </a:rPr>
              <a:t>http://standards.ieee.org/resources/antitrust-guidelines.pdf</a:t>
            </a:r>
            <a:endParaRPr lang="en-US" altLang="en-US" sz="2400" dirty="0">
              <a:solidFill>
                <a:srgbClr val="0000CC"/>
              </a:solidFill>
            </a:endParaRPr>
          </a:p>
          <a:p>
            <a:pPr>
              <a:lnSpc>
                <a:spcPct val="90000"/>
              </a:lnSpc>
            </a:pPr>
            <a:r>
              <a:rPr lang="en-US" altLang="en-US" sz="2800" dirty="0"/>
              <a:t>Link to IEEE Code of Ethics</a:t>
            </a:r>
          </a:p>
          <a:p>
            <a:pPr lvl="1">
              <a:lnSpc>
                <a:spcPct val="90000"/>
              </a:lnSpc>
            </a:pPr>
            <a:r>
              <a:rPr lang="en-US" altLang="en-US" sz="2400" dirty="0">
                <a:solidFill>
                  <a:srgbClr val="0000CC"/>
                </a:solidFill>
                <a:hlinkClick r:id="rId5">
                  <a:extLst>
                    <a:ext uri="{A12FA001-AC4F-418D-AE19-62706E023703}">
                      <ahyp:hlinkClr xmlns:ahyp="http://schemas.microsoft.com/office/drawing/2018/hyperlinkcolor" val="tx"/>
                    </a:ext>
                  </a:extLst>
                </a:hlinkClick>
              </a:rPr>
              <a:t>http://www.ieee.org/web/membership/ethics/code_ethics.html</a:t>
            </a:r>
            <a:r>
              <a:rPr lang="en-US" altLang="en-US" sz="2400" dirty="0">
                <a:solidFill>
                  <a:srgbClr val="0000CC"/>
                </a:solidFill>
              </a:rPr>
              <a:t> </a:t>
            </a:r>
          </a:p>
          <a:p>
            <a:pPr>
              <a:lnSpc>
                <a:spcPct val="90000"/>
              </a:lnSpc>
            </a:pPr>
            <a:r>
              <a:rPr lang="en-US" altLang="en-US" sz="2800" dirty="0"/>
              <a:t>Link to IEEE Patent Policy</a:t>
            </a:r>
          </a:p>
          <a:p>
            <a:pPr lvl="1">
              <a:lnSpc>
                <a:spcPct val="90000"/>
              </a:lnSpc>
            </a:pPr>
            <a:r>
              <a:rPr lang="en-US" altLang="en-US" sz="2400" dirty="0">
                <a:solidFill>
                  <a:srgbClr val="0000CC"/>
                </a:solidFill>
                <a:hlinkClick r:id="rId6">
                  <a:extLst>
                    <a:ext uri="{A12FA001-AC4F-418D-AE19-62706E023703}">
                      <ahyp:hlinkClr xmlns:ahyp="http://schemas.microsoft.com/office/drawing/2018/hyperlinkcolor" val="tx"/>
                    </a:ext>
                  </a:extLst>
                </a:hlinkClick>
              </a:rPr>
              <a:t>http://standards.ieee.org/board/pat/pat-slideset.ppt</a:t>
            </a:r>
            <a:endParaRPr lang="en-US" altLang="en-US" sz="2400" dirty="0">
              <a:solidFill>
                <a:srgbClr val="0000CC"/>
              </a:solidFill>
            </a:endParaRP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November 2023</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a:t>
            </a:r>
            <a:r>
              <a:rPr lang="en-GB" altLang="en-US" sz="1600" kern="1200" dirty="0">
                <a:solidFill>
                  <a:srgbClr val="0000CC"/>
                </a:solidFill>
                <a:latin typeface="Times New Roman" pitchFamily="16" charset="0"/>
                <a:ea typeface="MS Gothic" panose="020B0609070205080204" pitchFamily="49" charset="-128"/>
              </a:rPr>
              <a:t>IEEE standards development individual process </a:t>
            </a:r>
            <a:r>
              <a:rPr lang="en-GB" altLang="en-US" sz="1600" kern="1200" dirty="0">
                <a:latin typeface="Times New Roman" pitchFamily="16" charset="0"/>
                <a:ea typeface="MS Gothic" panose="020B0609070205080204" pitchFamily="49" charset="-128"/>
              </a:rPr>
              <a:t>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IEEE 802 Working Group membership is by individual</a:t>
            </a:r>
            <a:r>
              <a:rPr lang="en-GB" altLang="en-US" sz="1600" kern="1200" dirty="0">
                <a:latin typeface="Times New Roman" pitchFamily="16" charset="0"/>
                <a:ea typeface="MS Gothic" panose="020B0609070205080204" pitchFamily="49" charset="-128"/>
              </a:rPr>
              <a:t>;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have an obligation to act and vote as an individual </a:t>
            </a:r>
            <a:r>
              <a:rPr lang="en-GB" altLang="en-US" sz="1600" kern="1200" dirty="0">
                <a:latin typeface="Times New Roman" pitchFamily="16" charset="0"/>
                <a:ea typeface="MS Gothic" panose="020B0609070205080204" pitchFamily="49" charset="-128"/>
              </a:rPr>
              <a:t>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shall not direct the actions or votes of any other member of an IEEE 802 Working Group </a:t>
            </a:r>
            <a:r>
              <a:rPr lang="en-GB" altLang="en-US" sz="1600" kern="1200" dirty="0">
                <a:latin typeface="Times New Roman" pitchFamily="16" charset="0"/>
                <a:ea typeface="MS Gothic" panose="020B0609070205080204" pitchFamily="49" charset="-128"/>
              </a:rPr>
              <a:t>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 November 2023</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solidFill>
                  <a:srgbClr val="0000CC"/>
                </a:solidFill>
                <a:hlinkClick r:id="rId2">
                  <a:extLst>
                    <a:ext uri="{A12FA001-AC4F-418D-AE19-62706E023703}">
                      <ahyp:hlinkClr xmlns:ahyp="http://schemas.microsoft.com/office/drawing/2018/hyperlinkcolor" val="tx"/>
                    </a:ext>
                  </a:extLst>
                </a:hlinkClick>
              </a:rPr>
              <a:t>https://web.cvent.com/event/adea36bb-d70a-4157-b7e8-97d554e398cf/summary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762000" y="50641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175541"/>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2000" dirty="0"/>
              <a:t>Roll Call</a:t>
            </a:r>
          </a:p>
          <a:p>
            <a:pPr marL="457200" indent="-457200">
              <a:spcBef>
                <a:spcPts val="200"/>
              </a:spcBef>
              <a:buFont typeface="Times New Roman" panose="02020603050405020304" pitchFamily="18" charset="0"/>
              <a:buAutoNum type="arabicPeriod"/>
              <a:defRPr/>
            </a:pPr>
            <a:r>
              <a:rPr lang="en-US" altLang="en-US" sz="2000" dirty="0"/>
              <a:t>Approval of Agenda</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dirty="0"/>
              <a:t>N/A</a:t>
            </a:r>
          </a:p>
          <a:p>
            <a:pPr marL="457200" indent="-457200">
              <a:spcBef>
                <a:spcPts val="200"/>
              </a:spcBef>
              <a:buFont typeface="Times New Roman" panose="02020603050405020304" pitchFamily="18" charset="0"/>
              <a:buAutoNum type="arabicPeriod"/>
              <a:defRPr/>
            </a:pPr>
            <a:r>
              <a:rPr lang="en-US" sz="2000" dirty="0"/>
              <a:t>Discussion Items</a:t>
            </a:r>
          </a:p>
          <a:p>
            <a:pPr marL="857250" lvl="1" indent="-457200">
              <a:spcBef>
                <a:spcPts val="200"/>
              </a:spcBef>
              <a:buFont typeface="+mj-lt"/>
              <a:buAutoNum type="alphaLcPeriod"/>
              <a:defRPr/>
            </a:pPr>
            <a:r>
              <a:rPr lang="en-US" dirty="0"/>
              <a:t>N/A</a:t>
            </a:r>
          </a:p>
          <a:p>
            <a:pPr marL="457200" indent="-457200">
              <a:spcBef>
                <a:spcPts val="200"/>
              </a:spcBef>
              <a:buFont typeface="Times New Roman" panose="02020603050405020304" pitchFamily="18" charset="0"/>
              <a:buAutoNum type="arabicPeriod"/>
              <a:defRPr/>
            </a:pPr>
            <a:r>
              <a:rPr lang="en-US" sz="2000" dirty="0"/>
              <a:t>Updates from ITU-R WP5A</a:t>
            </a:r>
          </a:p>
          <a:p>
            <a:pPr marL="857250" lvl="1" indent="-457200">
              <a:spcBef>
                <a:spcPts val="200"/>
              </a:spcBef>
              <a:buFont typeface="+mj-lt"/>
              <a:buAutoNum type="alphaLcPeriod"/>
              <a:defRPr/>
            </a:pPr>
            <a:r>
              <a:rPr lang="en-US" dirty="0"/>
              <a:t>Review of contributions to and output documents of </a:t>
            </a:r>
            <a:r>
              <a:rPr lang="en-US" dirty="0" err="1"/>
              <a:t>Thirthyth</a:t>
            </a:r>
            <a:r>
              <a:rPr lang="en-US" dirty="0"/>
              <a:t> meeting of Working Party 5A (Geneva, Switzerland, 13-22 September 2023)</a:t>
            </a:r>
          </a:p>
          <a:p>
            <a:pPr marL="457200" indent="-457200">
              <a:spcBef>
                <a:spcPts val="200"/>
              </a:spcBef>
              <a:buFont typeface="Times New Roman" panose="02020603050405020304" pitchFamily="18" charset="0"/>
              <a:buAutoNum type="arabicPeriod"/>
              <a:defRPr/>
            </a:pPr>
            <a:r>
              <a:rPr lang="en-US" sz="2000" dirty="0"/>
              <a:t>Ad Hoc Endorsement/Approvals</a:t>
            </a:r>
          </a:p>
          <a:p>
            <a:pPr marL="857250" lvl="1" indent="-457200">
              <a:spcBef>
                <a:spcPts val="200"/>
              </a:spcBef>
              <a:buFont typeface="+mj-lt"/>
              <a:buAutoNum type="alphaLcPeriod"/>
              <a:defRPr/>
            </a:pPr>
            <a:r>
              <a:rPr lang="en-US" dirty="0"/>
              <a:t>N/A</a:t>
            </a:r>
          </a:p>
          <a:p>
            <a:pPr marL="457200" indent="-457200">
              <a:spcBef>
                <a:spcPts val="200"/>
              </a:spcBef>
              <a:buFont typeface="Times New Roman" panose="02020603050405020304" pitchFamily="18" charset="0"/>
              <a:buAutoNum type="arabicPeriod"/>
              <a:defRPr/>
            </a:pPr>
            <a:r>
              <a:rPr lang="en-US" sz="2000" dirty="0"/>
              <a:t>Plan for going forward</a:t>
            </a:r>
          </a:p>
          <a:p>
            <a:pPr marL="457200" indent="-457200">
              <a:spcBef>
                <a:spcPts val="200"/>
              </a:spcBef>
              <a:buFont typeface="Times New Roman" panose="02020603050405020304" pitchFamily="18" charset="0"/>
              <a:buAutoNum type="arabicPeriod"/>
              <a:defRPr/>
            </a:pPr>
            <a:r>
              <a:rPr lang="en-US" sz="2000" dirty="0"/>
              <a:t>Any Other Business?</a:t>
            </a:r>
          </a:p>
          <a:p>
            <a:pPr marL="457200" indent="-457200">
              <a:spcBef>
                <a:spcPts val="200"/>
              </a:spcBef>
              <a:buFont typeface="Times New Roman" panose="02020603050405020304" pitchFamily="18" charset="0"/>
              <a:buAutoNum type="arabicPeriod"/>
              <a:defRPr/>
            </a:pPr>
            <a:r>
              <a:rPr lang="en-US" sz="2000" dirty="0"/>
              <a:t>Next Meetings</a:t>
            </a:r>
            <a:endParaRPr lang="en-US"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November 2023</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Minutes for August 1, 2023 (Plenary) Meeting</a:t>
            </a:r>
          </a:p>
          <a:p>
            <a:pPr lvl="1">
              <a:spcBef>
                <a:spcPts val="200"/>
              </a:spcBef>
              <a:buFont typeface="Arial" panose="020B0604020202020204" pitchFamily="34" charset="0"/>
              <a:buChar char="•"/>
              <a:defRPr/>
            </a:pPr>
            <a:r>
              <a:rPr lang="en-US" altLang="en-US" dirty="0">
                <a:solidFill>
                  <a:srgbClr val="0000CC"/>
                </a:solidFill>
                <a:hlinkClick r:id="rId2">
                  <a:extLst>
                    <a:ext uri="{A12FA001-AC4F-418D-AE19-62706E023703}">
                      <ahyp:hlinkClr xmlns:ahyp="http://schemas.microsoft.com/office/drawing/2018/hyperlinkcolor" val="tx"/>
                    </a:ext>
                  </a:extLst>
                </a:hlinkClick>
              </a:rPr>
              <a:t>https://mentor.ieee.org/802.11/dcn/23/11-23-1329-00-0itu-itu-ahg-minutes-for-aug-1-2023-meeting.docx</a:t>
            </a:r>
            <a:r>
              <a:rPr lang="en-US" altLang="en-US" dirty="0">
                <a:solidFill>
                  <a:srgbClr val="0000CC"/>
                </a:solidFill>
              </a:rPr>
              <a:t>   </a:t>
            </a:r>
            <a:endParaRPr lang="en-US" altLang="en-US" b="0" dirty="0">
              <a:solidFill>
                <a:srgbClr val="0000CC"/>
              </a:solidFill>
            </a:endParaRP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November 2023</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88002042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70817</TotalTime>
  <Words>3178</Words>
  <Application>Microsoft Office PowerPoint</Application>
  <PresentationFormat>Widescreen</PresentationFormat>
  <Paragraphs>303</Paragraphs>
  <Slides>19</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4" baseType="lpstr">
      <vt:lpstr>Arial</vt:lpstr>
      <vt:lpstr>Monotype Sorts</vt:lpstr>
      <vt:lpstr>Times New Roman</vt:lpstr>
      <vt:lpstr>Office Theme</vt:lpstr>
      <vt:lpstr>Microsoft Word 97 - 2003 Document</vt:lpstr>
      <vt:lpstr>ITU Liaison Ad Hoc Group Agenda</vt:lpstr>
      <vt:lpstr>Abstract</vt:lpstr>
      <vt:lpstr>Reminders and Rules</vt:lpstr>
      <vt:lpstr>Guidelines for IEEE-SA Meetings</vt:lpstr>
      <vt:lpstr>Resources – URLs</vt:lpstr>
      <vt:lpstr>Participation in IEEE 802 Meetings</vt:lpstr>
      <vt:lpstr>Registration for the November IEEE 802 plenary session</vt:lpstr>
      <vt:lpstr>Agenda</vt:lpstr>
      <vt:lpstr>Approval of Minutes of Previous Meeting</vt:lpstr>
      <vt:lpstr>Contributions</vt:lpstr>
      <vt:lpstr>Updates from ITU-R WP5A: Input Contributions</vt:lpstr>
      <vt:lpstr>Updates from ITU-R WP5A: Contributions Observations(1/2)</vt:lpstr>
      <vt:lpstr>Updates from ITU-R WP5A: Contributions Observations (2/2)</vt:lpstr>
      <vt:lpstr>Chairman Report &amp; Output Docs of WP5A September 2023 (1/2)</vt:lpstr>
      <vt:lpstr>Chairman Report &amp; Output Docs of WP5A September 2023 (2/2)</vt:lpstr>
      <vt:lpstr>Ad Hoc Approval</vt:lpstr>
      <vt:lpstr>Plan for Going Forward, New Business, Next Meeting</vt:lpstr>
      <vt:lpstr>Appendix</vt:lpstr>
      <vt:lpstr>Backup</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Yaghoobi, Hassan</cp:lastModifiedBy>
  <cp:revision>512</cp:revision>
  <cp:lastPrinted>1601-01-01T00:00:00Z</cp:lastPrinted>
  <dcterms:created xsi:type="dcterms:W3CDTF">2017-06-02T20:57:23Z</dcterms:created>
  <dcterms:modified xsi:type="dcterms:W3CDTF">2023-11-16T18:44:48Z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