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23" r:id="rId16"/>
    <p:sldId id="1019" r:id="rId17"/>
    <p:sldId id="1020" r:id="rId18"/>
    <p:sldId id="1014" r:id="rId19"/>
    <p:sldId id="263" r:id="rId20"/>
    <p:sldId id="269" r:id="rId21"/>
    <p:sldId id="270" r:id="rId22"/>
    <p:sldId id="271" r:id="rId23"/>
    <p:sldId id="272" r:id="rId24"/>
    <p:sldId id="273" r:id="rId25"/>
    <p:sldId id="274" r:id="rId26"/>
    <p:sldId id="286" r:id="rId27"/>
    <p:sldId id="287" r:id="rId28"/>
    <p:sldId id="288" r:id="rId29"/>
    <p:sldId id="1015" r:id="rId30"/>
    <p:sldId id="1016" r:id="rId31"/>
    <p:sldId id="1017" r:id="rId3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FD0C5-834B-4888-8504-A4448A0D20C2}" v="9" dt="2024-01-27T01:10:51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0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43DFD0C5-834B-4888-8504-A4448A0D20C2}"/>
    <pc:docChg chg="undo custSel modSld modMainMaster">
      <pc:chgData name="Carlos Rios" userId="259fa1cc625225d5" providerId="LiveId" clId="{43DFD0C5-834B-4888-8504-A4448A0D20C2}" dt="2024-01-27T01:16:19.568" v="756" actId="20577"/>
      <pc:docMkLst>
        <pc:docMk/>
      </pc:docMkLst>
      <pc:sldChg chg="addSp delSp modSp mod">
        <pc:chgData name="Carlos Rios" userId="259fa1cc625225d5" providerId="LiveId" clId="{43DFD0C5-834B-4888-8504-A4448A0D20C2}" dt="2024-01-27T01:16:19.568" v="756" actId="20577"/>
        <pc:sldMkLst>
          <pc:docMk/>
          <pc:sldMk cId="0" sldId="256"/>
        </pc:sldMkLst>
        <pc:spChg chg="add del mod">
          <ac:chgData name="Carlos Rios" userId="259fa1cc625225d5" providerId="LiveId" clId="{43DFD0C5-834B-4888-8504-A4448A0D20C2}" dt="2024-01-19T07:30:47.371" v="244" actId="478"/>
          <ac:spMkLst>
            <pc:docMk/>
            <pc:sldMk cId="0" sldId="256"/>
            <ac:spMk id="2" creationId="{A323A9E5-4E2F-26C3-9356-1DA7BF724A55}"/>
          </ac:spMkLst>
        </pc:spChg>
        <pc:spChg chg="mod">
          <ac:chgData name="Carlos Rios" userId="259fa1cc625225d5" providerId="LiveId" clId="{43DFD0C5-834B-4888-8504-A4448A0D20C2}" dt="2024-01-19T07:30:36.710" v="243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Carlos Rios" userId="259fa1cc625225d5" providerId="LiveId" clId="{43DFD0C5-834B-4888-8504-A4448A0D20C2}" dt="2024-01-27T01:16:19.568" v="756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Carlos Rios" userId="259fa1cc625225d5" providerId="LiveId" clId="{43DFD0C5-834B-4888-8504-A4448A0D20C2}" dt="2024-01-19T07:30:56.075" v="245" actId="14100"/>
        <pc:sldMkLst>
          <pc:docMk/>
          <pc:sldMk cId="0" sldId="257"/>
        </pc:sldMkLst>
        <pc:spChg chg="mod">
          <ac:chgData name="Carlos Rios" userId="259fa1cc625225d5" providerId="LiveId" clId="{43DFD0C5-834B-4888-8504-A4448A0D20C2}" dt="2024-01-19T07:30:56.075" v="245" actId="14100"/>
          <ac:spMkLst>
            <pc:docMk/>
            <pc:sldMk cId="0" sldId="257"/>
            <ac:spMk id="2" creationId="{A8C55D48-7DA4-290A-A198-18526EAC639B}"/>
          </ac:spMkLst>
        </pc:spChg>
        <pc:spChg chg="add del mod">
          <ac:chgData name="Carlos Rios" userId="259fa1cc625225d5" providerId="LiveId" clId="{43DFD0C5-834B-4888-8504-A4448A0D20C2}" dt="2024-01-19T07:29:37.029" v="216" actId="478"/>
          <ac:spMkLst>
            <pc:docMk/>
            <pc:sldMk cId="0" sldId="257"/>
            <ac:spMk id="3" creationId="{7B5F8C5F-B70B-3F01-6CA7-85FD31D0C393}"/>
          </ac:spMkLst>
        </pc:spChg>
        <pc:spChg chg="mod">
          <ac:chgData name="Carlos Rios" userId="259fa1cc625225d5" providerId="LiveId" clId="{43DFD0C5-834B-4888-8504-A4448A0D20C2}" dt="2024-01-19T06:52:48.219" v="29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arlos Rios" userId="259fa1cc625225d5" providerId="LiveId" clId="{43DFD0C5-834B-4888-8504-A4448A0D20C2}" dt="2024-01-19T07:07:52.100" v="194" actId="313"/>
        <pc:sldMkLst>
          <pc:docMk/>
          <pc:sldMk cId="0" sldId="263"/>
        </pc:sldMkLst>
        <pc:spChg chg="mod">
          <ac:chgData name="Carlos Rios" userId="259fa1cc625225d5" providerId="LiveId" clId="{43DFD0C5-834B-4888-8504-A4448A0D20C2}" dt="2024-01-19T07:07:52.100" v="194" actId="313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Carlos Rios" userId="259fa1cc625225d5" providerId="LiveId" clId="{43DFD0C5-834B-4888-8504-A4448A0D20C2}" dt="2024-01-19T07:07:56.014" v="195" actId="313"/>
        <pc:sldMkLst>
          <pc:docMk/>
          <pc:sldMk cId="1614443290" sldId="269"/>
        </pc:sldMkLst>
        <pc:spChg chg="mod">
          <ac:chgData name="Carlos Rios" userId="259fa1cc625225d5" providerId="LiveId" clId="{43DFD0C5-834B-4888-8504-A4448A0D20C2}" dt="2024-01-19T07:07:56.014" v="195" actId="313"/>
          <ac:spMkLst>
            <pc:docMk/>
            <pc:sldMk cId="1614443290" sldId="269"/>
            <ac:spMk id="17" creationId="{5FBE2ECB-5C49-34B9-FA6B-00B2CD9E9A3C}"/>
          </ac:spMkLst>
        </pc:spChg>
      </pc:sldChg>
      <pc:sldChg chg="modSp mod">
        <pc:chgData name="Carlos Rios" userId="259fa1cc625225d5" providerId="LiveId" clId="{43DFD0C5-834B-4888-8504-A4448A0D20C2}" dt="2024-01-19T07:07:58.414" v="197" actId="313"/>
        <pc:sldMkLst>
          <pc:docMk/>
          <pc:sldMk cId="984233964" sldId="271"/>
        </pc:sldMkLst>
        <pc:spChg chg="mod">
          <ac:chgData name="Carlos Rios" userId="259fa1cc625225d5" providerId="LiveId" clId="{43DFD0C5-834B-4888-8504-A4448A0D20C2}" dt="2024-01-19T07:07:58.414" v="197" actId="313"/>
          <ac:spMkLst>
            <pc:docMk/>
            <pc:sldMk cId="984233964" sldId="271"/>
            <ac:spMk id="2" creationId="{8DF59F17-1EA4-7CB6-8C6E-DEDFB48739A5}"/>
          </ac:spMkLst>
        </pc:spChg>
      </pc:sldChg>
      <pc:sldChg chg="modSp mod">
        <pc:chgData name="Carlos Rios" userId="259fa1cc625225d5" providerId="LiveId" clId="{43DFD0C5-834B-4888-8504-A4448A0D20C2}" dt="2024-01-19T07:07:59.523" v="198" actId="313"/>
        <pc:sldMkLst>
          <pc:docMk/>
          <pc:sldMk cId="3505986910" sldId="272"/>
        </pc:sldMkLst>
        <pc:spChg chg="mod">
          <ac:chgData name="Carlos Rios" userId="259fa1cc625225d5" providerId="LiveId" clId="{43DFD0C5-834B-4888-8504-A4448A0D20C2}" dt="2024-01-19T07:07:59.523" v="198" actId="313"/>
          <ac:spMkLst>
            <pc:docMk/>
            <pc:sldMk cId="3505986910" sldId="272"/>
            <ac:spMk id="7" creationId="{04866C0C-6DC0-DC73-F9E1-E4110B085B25}"/>
          </ac:spMkLst>
        </pc:spChg>
      </pc:sldChg>
      <pc:sldChg chg="modSp mod">
        <pc:chgData name="Carlos Rios" userId="259fa1cc625225d5" providerId="LiveId" clId="{43DFD0C5-834B-4888-8504-A4448A0D20C2}" dt="2024-01-19T07:08:00.417" v="199" actId="313"/>
        <pc:sldMkLst>
          <pc:docMk/>
          <pc:sldMk cId="3754104990" sldId="273"/>
        </pc:sldMkLst>
        <pc:spChg chg="mod">
          <ac:chgData name="Carlos Rios" userId="259fa1cc625225d5" providerId="LiveId" clId="{43DFD0C5-834B-4888-8504-A4448A0D20C2}" dt="2024-01-19T07:08:00.417" v="199" actId="313"/>
          <ac:spMkLst>
            <pc:docMk/>
            <pc:sldMk cId="3754104990" sldId="273"/>
            <ac:spMk id="7" creationId="{04866C0C-6DC0-DC73-F9E1-E4110B085B25}"/>
          </ac:spMkLst>
        </pc:spChg>
      </pc:sldChg>
      <pc:sldChg chg="modSp mod">
        <pc:chgData name="Carlos Rios" userId="259fa1cc625225d5" providerId="LiveId" clId="{43DFD0C5-834B-4888-8504-A4448A0D20C2}" dt="2024-01-19T07:08:02.280" v="201" actId="313"/>
        <pc:sldMkLst>
          <pc:docMk/>
          <pc:sldMk cId="137800434" sldId="274"/>
        </pc:sldMkLst>
        <pc:spChg chg="mod">
          <ac:chgData name="Carlos Rios" userId="259fa1cc625225d5" providerId="LiveId" clId="{43DFD0C5-834B-4888-8504-A4448A0D20C2}" dt="2024-01-19T07:08:01.421" v="200" actId="313"/>
          <ac:spMkLst>
            <pc:docMk/>
            <pc:sldMk cId="137800434" sldId="274"/>
            <ac:spMk id="30" creationId="{FDF49327-A273-82C8-8A9B-36FFA40B62DF}"/>
          </ac:spMkLst>
        </pc:spChg>
        <pc:spChg chg="mod">
          <ac:chgData name="Carlos Rios" userId="259fa1cc625225d5" providerId="LiveId" clId="{43DFD0C5-834B-4888-8504-A4448A0D20C2}" dt="2024-01-19T07:08:02.280" v="201" actId="313"/>
          <ac:spMkLst>
            <pc:docMk/>
            <pc:sldMk cId="137800434" sldId="274"/>
            <ac:spMk id="31" creationId="{65F666F9-A304-9C77-240B-12021AD65A64}"/>
          </ac:spMkLst>
        </pc:spChg>
      </pc:sldChg>
      <pc:sldChg chg="modSp mod">
        <pc:chgData name="Carlos Rios" userId="259fa1cc625225d5" providerId="LiveId" clId="{43DFD0C5-834B-4888-8504-A4448A0D20C2}" dt="2024-01-19T07:05:46.878" v="181" actId="313"/>
        <pc:sldMkLst>
          <pc:docMk/>
          <pc:sldMk cId="3488659558" sldId="277"/>
        </pc:sldMkLst>
        <pc:spChg chg="mod">
          <ac:chgData name="Carlos Rios" userId="259fa1cc625225d5" providerId="LiveId" clId="{43DFD0C5-834B-4888-8504-A4448A0D20C2}" dt="2024-01-19T07:05:46.878" v="181" actId="313"/>
          <ac:spMkLst>
            <pc:docMk/>
            <pc:sldMk cId="3488659558" sldId="277"/>
            <ac:spMk id="3" creationId="{41919C4D-3598-5A3D-46D1-633451D70A9D}"/>
          </ac:spMkLst>
        </pc:spChg>
      </pc:sldChg>
      <pc:sldChg chg="modSp mod">
        <pc:chgData name="Carlos Rios" userId="259fa1cc625225d5" providerId="LiveId" clId="{43DFD0C5-834B-4888-8504-A4448A0D20C2}" dt="2024-01-19T06:55:55.005" v="76" actId="20577"/>
        <pc:sldMkLst>
          <pc:docMk/>
          <pc:sldMk cId="84175428" sldId="280"/>
        </pc:sldMkLst>
        <pc:spChg chg="mod">
          <ac:chgData name="Carlos Rios" userId="259fa1cc625225d5" providerId="LiveId" clId="{43DFD0C5-834B-4888-8504-A4448A0D20C2}" dt="2024-01-19T06:55:55.005" v="76" actId="20577"/>
          <ac:spMkLst>
            <pc:docMk/>
            <pc:sldMk cId="84175428" sldId="280"/>
            <ac:spMk id="2" creationId="{00000000-0000-0000-0000-000000000000}"/>
          </ac:spMkLst>
        </pc:spChg>
      </pc:sldChg>
      <pc:sldChg chg="modSp mod">
        <pc:chgData name="Carlos Rios" userId="259fa1cc625225d5" providerId="LiveId" clId="{43DFD0C5-834B-4888-8504-A4448A0D20C2}" dt="2024-01-19T07:05:42.875" v="179" actId="313"/>
        <pc:sldMkLst>
          <pc:docMk/>
          <pc:sldMk cId="368064615" sldId="282"/>
        </pc:sldMkLst>
        <pc:spChg chg="mod">
          <ac:chgData name="Carlos Rios" userId="259fa1cc625225d5" providerId="LiveId" clId="{43DFD0C5-834B-4888-8504-A4448A0D20C2}" dt="2024-01-19T06:57:03.834" v="106" actId="20577"/>
          <ac:spMkLst>
            <pc:docMk/>
            <pc:sldMk cId="368064615" sldId="282"/>
            <ac:spMk id="8" creationId="{7E065860-BBB8-877F-7F7B-A9E33BB7C35F}"/>
          </ac:spMkLst>
        </pc:spChg>
        <pc:spChg chg="mod">
          <ac:chgData name="Carlos Rios" userId="259fa1cc625225d5" providerId="LiveId" clId="{43DFD0C5-834B-4888-8504-A4448A0D20C2}" dt="2024-01-19T06:57:16.965" v="112" actId="20577"/>
          <ac:spMkLst>
            <pc:docMk/>
            <pc:sldMk cId="368064615" sldId="282"/>
            <ac:spMk id="17" creationId="{1B9B12C7-B266-99AF-ECD6-69E5D42A2EB3}"/>
          </ac:spMkLst>
        </pc:spChg>
        <pc:spChg chg="mod">
          <ac:chgData name="Carlos Rios" userId="259fa1cc625225d5" providerId="LiveId" clId="{43DFD0C5-834B-4888-8504-A4448A0D20C2}" dt="2024-01-19T06:57:26.252" v="119" actId="20577"/>
          <ac:spMkLst>
            <pc:docMk/>
            <pc:sldMk cId="368064615" sldId="282"/>
            <ac:spMk id="24" creationId="{0CB807D8-7DA3-9B6A-D571-A5AFFD79C08E}"/>
          </ac:spMkLst>
        </pc:spChg>
        <pc:spChg chg="mod">
          <ac:chgData name="Carlos Rios" userId="259fa1cc625225d5" providerId="LiveId" clId="{43DFD0C5-834B-4888-8504-A4448A0D20C2}" dt="2024-01-19T06:57:34.979" v="127" actId="20577"/>
          <ac:spMkLst>
            <pc:docMk/>
            <pc:sldMk cId="368064615" sldId="282"/>
            <ac:spMk id="25" creationId="{90178EB1-98C2-7631-DFE1-5DD4FB679622}"/>
          </ac:spMkLst>
        </pc:spChg>
        <pc:graphicFrameChg chg="modGraphic">
          <ac:chgData name="Carlos Rios" userId="259fa1cc625225d5" providerId="LiveId" clId="{43DFD0C5-834B-4888-8504-A4448A0D20C2}" dt="2024-01-19T07:05:40.799" v="177" actId="313"/>
          <ac:graphicFrameMkLst>
            <pc:docMk/>
            <pc:sldMk cId="368064615" sldId="282"/>
            <ac:graphicFrameMk id="12" creationId="{B8CCFF0B-1495-316C-8BB9-49B6E9B0F5C3}"/>
          </ac:graphicFrameMkLst>
        </pc:graphicFrameChg>
        <pc:graphicFrameChg chg="modGraphic">
          <ac:chgData name="Carlos Rios" userId="259fa1cc625225d5" providerId="LiveId" clId="{43DFD0C5-834B-4888-8504-A4448A0D20C2}" dt="2024-01-19T07:05:41.636" v="178" actId="313"/>
          <ac:graphicFrameMkLst>
            <pc:docMk/>
            <pc:sldMk cId="368064615" sldId="282"/>
            <ac:graphicFrameMk id="13" creationId="{4E7AA687-4FE3-C981-E3BD-E5229AD0D773}"/>
          </ac:graphicFrameMkLst>
        </pc:graphicFrameChg>
        <pc:graphicFrameChg chg="modGraphic">
          <ac:chgData name="Carlos Rios" userId="259fa1cc625225d5" providerId="LiveId" clId="{43DFD0C5-834B-4888-8504-A4448A0D20C2}" dt="2024-01-19T07:05:42.875" v="179" actId="313"/>
          <ac:graphicFrameMkLst>
            <pc:docMk/>
            <pc:sldMk cId="368064615" sldId="282"/>
            <ac:graphicFrameMk id="18" creationId="{BB5F9CFE-2926-D65F-B90E-9B43535277DC}"/>
          </ac:graphicFrameMkLst>
        </pc:graphicFrameChg>
      </pc:sldChg>
      <pc:sldChg chg="addSp modSp mod">
        <pc:chgData name="Carlos Rios" userId="259fa1cc625225d5" providerId="LiveId" clId="{43DFD0C5-834B-4888-8504-A4448A0D20C2}" dt="2024-01-19T08:23:18.656" v="669" actId="20577"/>
        <pc:sldMkLst>
          <pc:docMk/>
          <pc:sldMk cId="3584768288" sldId="284"/>
        </pc:sldMkLst>
        <pc:spChg chg="mod">
          <ac:chgData name="Carlos Rios" userId="259fa1cc625225d5" providerId="LiveId" clId="{43DFD0C5-834B-4888-8504-A4448A0D20C2}" dt="2024-01-19T08:18:11.705" v="627" actId="1036"/>
          <ac:spMkLst>
            <pc:docMk/>
            <pc:sldMk cId="3584768288" sldId="284"/>
            <ac:spMk id="2" creationId="{1B8C2117-0967-A061-5F74-E7CA7877A4CC}"/>
          </ac:spMkLst>
        </pc:spChg>
        <pc:spChg chg="add mod">
          <ac:chgData name="Carlos Rios" userId="259fa1cc625225d5" providerId="LiveId" clId="{43DFD0C5-834B-4888-8504-A4448A0D20C2}" dt="2024-01-19T08:23:18.656" v="669" actId="20577"/>
          <ac:spMkLst>
            <pc:docMk/>
            <pc:sldMk cId="3584768288" sldId="284"/>
            <ac:spMk id="3" creationId="{35990B6E-D908-68B7-0AE5-8D4E262858E8}"/>
          </ac:spMkLst>
        </pc:spChg>
        <pc:spChg chg="mod">
          <ac:chgData name="Carlos Rios" userId="259fa1cc625225d5" providerId="LiveId" clId="{43DFD0C5-834B-4888-8504-A4448A0D20C2}" dt="2024-01-19T08:19:15.968" v="642" actId="1035"/>
          <ac:spMkLst>
            <pc:docMk/>
            <pc:sldMk cId="3584768288" sldId="284"/>
            <ac:spMk id="14" creationId="{29D890D1-D147-16E3-C73B-C32F46C431B5}"/>
          </ac:spMkLst>
        </pc:spChg>
        <pc:spChg chg="mod">
          <ac:chgData name="Carlos Rios" userId="259fa1cc625225d5" providerId="LiveId" clId="{43DFD0C5-834B-4888-8504-A4448A0D20C2}" dt="2024-01-19T08:04:19.787" v="317" actId="313"/>
          <ac:spMkLst>
            <pc:docMk/>
            <pc:sldMk cId="3584768288" sldId="284"/>
            <ac:spMk id="15" creationId="{CE745C1B-CEA9-68E1-B156-759FAC13313F}"/>
          </ac:spMkLst>
        </pc:spChg>
        <pc:grpChg chg="mod">
          <ac:chgData name="Carlos Rios" userId="259fa1cc625225d5" providerId="LiveId" clId="{43DFD0C5-834B-4888-8504-A4448A0D20C2}" dt="2024-01-19T08:18:32.621" v="635" actId="1035"/>
          <ac:grpSpMkLst>
            <pc:docMk/>
            <pc:sldMk cId="3584768288" sldId="284"/>
            <ac:grpSpMk id="22" creationId="{A6B21A6F-3955-50CE-E301-2782434E1223}"/>
          </ac:grpSpMkLst>
        </pc:grpChg>
        <pc:graphicFrameChg chg="mod modGraphic">
          <ac:chgData name="Carlos Rios" userId="259fa1cc625225d5" providerId="LiveId" clId="{43DFD0C5-834B-4888-8504-A4448A0D20C2}" dt="2024-01-19T08:18:11.705" v="627" actId="1036"/>
          <ac:graphicFrameMkLst>
            <pc:docMk/>
            <pc:sldMk cId="3584768288" sldId="284"/>
            <ac:graphicFrameMk id="7" creationId="{B8794A62-07DE-3115-DD4A-B88AD303BD09}"/>
          </ac:graphicFrameMkLst>
        </pc:graphicFrameChg>
        <pc:graphicFrameChg chg="mod modGraphic">
          <ac:chgData name="Carlos Rios" userId="259fa1cc625225d5" providerId="LiveId" clId="{43DFD0C5-834B-4888-8504-A4448A0D20C2}" dt="2024-01-19T08:18:20.617" v="628" actId="14100"/>
          <ac:graphicFrameMkLst>
            <pc:docMk/>
            <pc:sldMk cId="3584768288" sldId="284"/>
            <ac:graphicFrameMk id="24" creationId="{A4EC33F0-CE76-8CC6-5E29-9B456F4BB728}"/>
          </ac:graphicFrameMkLst>
        </pc:graphicFrameChg>
        <pc:picChg chg="mod">
          <ac:chgData name="Carlos Rios" userId="259fa1cc625225d5" providerId="LiveId" clId="{43DFD0C5-834B-4888-8504-A4448A0D20C2}" dt="2024-01-19T08:18:32.621" v="635" actId="1035"/>
          <ac:picMkLst>
            <pc:docMk/>
            <pc:sldMk cId="3584768288" sldId="284"/>
            <ac:picMk id="25" creationId="{438EBF2C-B240-9654-C645-034BFA077A66}"/>
          </ac:picMkLst>
        </pc:picChg>
      </pc:sldChg>
      <pc:sldChg chg="addSp modSp mod">
        <pc:chgData name="Carlos Rios" userId="259fa1cc625225d5" providerId="LiveId" clId="{43DFD0C5-834B-4888-8504-A4448A0D20C2}" dt="2024-01-20T19:50:42.419" v="728" actId="20577"/>
        <pc:sldMkLst>
          <pc:docMk/>
          <pc:sldMk cId="2962355168" sldId="285"/>
        </pc:sldMkLst>
        <pc:spChg chg="mod">
          <ac:chgData name="Carlos Rios" userId="259fa1cc625225d5" providerId="LiveId" clId="{43DFD0C5-834B-4888-8504-A4448A0D20C2}" dt="2024-01-19T08:13:49.385" v="503" actId="1076"/>
          <ac:spMkLst>
            <pc:docMk/>
            <pc:sldMk cId="2962355168" sldId="285"/>
            <ac:spMk id="7" creationId="{847611D0-B2F4-F429-D5D2-D079D55C07B2}"/>
          </ac:spMkLst>
        </pc:spChg>
        <pc:spChg chg="mod">
          <ac:chgData name="Carlos Rios" userId="259fa1cc625225d5" providerId="LiveId" clId="{43DFD0C5-834B-4888-8504-A4448A0D20C2}" dt="2024-01-20T19:50:42.419" v="728" actId="20577"/>
          <ac:spMkLst>
            <pc:docMk/>
            <pc:sldMk cId="2962355168" sldId="285"/>
            <ac:spMk id="15" creationId="{CE745C1B-CEA9-68E1-B156-759FAC13313F}"/>
          </ac:spMkLst>
        </pc:spChg>
        <pc:spChg chg="mod">
          <ac:chgData name="Carlos Rios" userId="259fa1cc625225d5" providerId="LiveId" clId="{43DFD0C5-834B-4888-8504-A4448A0D20C2}" dt="2024-01-19T08:15:10.876" v="514" actId="1037"/>
          <ac:spMkLst>
            <pc:docMk/>
            <pc:sldMk cId="2962355168" sldId="285"/>
            <ac:spMk id="29" creationId="{498A865D-527F-B9DE-97FD-2B6FCCBA4B1F}"/>
          </ac:spMkLst>
        </pc:spChg>
        <pc:spChg chg="add mod">
          <ac:chgData name="Carlos Rios" userId="259fa1cc625225d5" providerId="LiveId" clId="{43DFD0C5-834B-4888-8504-A4448A0D20C2}" dt="2024-01-19T08:25:10.782" v="719" actId="20577"/>
          <ac:spMkLst>
            <pc:docMk/>
            <pc:sldMk cId="2962355168" sldId="285"/>
            <ac:spMk id="32" creationId="{ADD64155-3EA1-1269-2068-FA51FD80EAC8}"/>
          </ac:spMkLst>
        </pc:spChg>
        <pc:spChg chg="add mod">
          <ac:chgData name="Carlos Rios" userId="259fa1cc625225d5" providerId="LiveId" clId="{43DFD0C5-834B-4888-8504-A4448A0D20C2}" dt="2024-01-19T08:24:12.249" v="703" actId="1035"/>
          <ac:spMkLst>
            <pc:docMk/>
            <pc:sldMk cId="2962355168" sldId="285"/>
            <ac:spMk id="34" creationId="{798E4CF6-9421-4172-4EEA-984BC1A0D6E8}"/>
          </ac:spMkLst>
        </pc:spChg>
        <pc:spChg chg="add mod">
          <ac:chgData name="Carlos Rios" userId="259fa1cc625225d5" providerId="LiveId" clId="{43DFD0C5-834B-4888-8504-A4448A0D20C2}" dt="2024-01-19T08:25:01.698" v="718" actId="1036"/>
          <ac:spMkLst>
            <pc:docMk/>
            <pc:sldMk cId="2962355168" sldId="285"/>
            <ac:spMk id="35" creationId="{0CAB0D35-8422-A018-5149-776802E99F61}"/>
          </ac:spMkLst>
        </pc:spChg>
        <pc:grpChg chg="mod">
          <ac:chgData name="Carlos Rios" userId="259fa1cc625225d5" providerId="LiveId" clId="{43DFD0C5-834B-4888-8504-A4448A0D20C2}" dt="2024-01-19T08:16:11.460" v="578" actId="1036"/>
          <ac:grpSpMkLst>
            <pc:docMk/>
            <pc:sldMk cId="2962355168" sldId="285"/>
            <ac:grpSpMk id="21" creationId="{007A8218-A5AE-7B71-CCDC-86CAF7A56FE9}"/>
          </ac:grpSpMkLst>
        </pc:grpChg>
        <pc:graphicFrameChg chg="mod">
          <ac:chgData name="Carlos Rios" userId="259fa1cc625225d5" providerId="LiveId" clId="{43DFD0C5-834B-4888-8504-A4448A0D20C2}" dt="2024-01-19T08:16:11.460" v="578" actId="1036"/>
          <ac:graphicFrameMkLst>
            <pc:docMk/>
            <pc:sldMk cId="2962355168" sldId="285"/>
            <ac:graphicFrameMk id="13" creationId="{70B58F11-7200-DEE7-2DD2-21D18458BD04}"/>
          </ac:graphicFrameMkLst>
        </pc:graphicFrameChg>
        <pc:graphicFrameChg chg="mod modGraphic">
          <ac:chgData name="Carlos Rios" userId="259fa1cc625225d5" providerId="LiveId" clId="{43DFD0C5-834B-4888-8504-A4448A0D20C2}" dt="2024-01-19T08:16:21.155" v="579" actId="1036"/>
          <ac:graphicFrameMkLst>
            <pc:docMk/>
            <pc:sldMk cId="2962355168" sldId="285"/>
            <ac:graphicFrameMk id="25" creationId="{56CAFF01-97BA-08B3-6A6D-E99D4A807A91}"/>
          </ac:graphicFrameMkLst>
        </pc:graphicFrameChg>
        <pc:picChg chg="mod">
          <ac:chgData name="Carlos Rios" userId="259fa1cc625225d5" providerId="LiveId" clId="{43DFD0C5-834B-4888-8504-A4448A0D20C2}" dt="2024-01-19T08:13:49.385" v="503" actId="1076"/>
          <ac:picMkLst>
            <pc:docMk/>
            <pc:sldMk cId="2962355168" sldId="285"/>
            <ac:picMk id="3" creationId="{3DE9CB1D-8F91-DDC1-DDC9-01C1009CD879}"/>
          </ac:picMkLst>
        </pc:picChg>
        <pc:picChg chg="mod">
          <ac:chgData name="Carlos Rios" userId="259fa1cc625225d5" providerId="LiveId" clId="{43DFD0C5-834B-4888-8504-A4448A0D20C2}" dt="2024-01-19T08:16:11.460" v="578" actId="1036"/>
          <ac:picMkLst>
            <pc:docMk/>
            <pc:sldMk cId="2962355168" sldId="285"/>
            <ac:picMk id="26" creationId="{B1CE40DB-ABA7-89DB-101A-C8EC2EDBC0F2}"/>
          </ac:picMkLst>
        </pc:picChg>
        <pc:picChg chg="mod">
          <ac:chgData name="Carlos Rios" userId="259fa1cc625225d5" providerId="LiveId" clId="{43DFD0C5-834B-4888-8504-A4448A0D20C2}" dt="2024-01-19T08:16:11.460" v="578" actId="1036"/>
          <ac:picMkLst>
            <pc:docMk/>
            <pc:sldMk cId="2962355168" sldId="285"/>
            <ac:picMk id="28" creationId="{90321F78-FE31-37FA-2DCA-56C383086D7A}"/>
          </ac:picMkLst>
        </pc:picChg>
        <pc:cxnChg chg="mod ord">
          <ac:chgData name="Carlos Rios" userId="259fa1cc625225d5" providerId="LiveId" clId="{43DFD0C5-834B-4888-8504-A4448A0D20C2}" dt="2024-01-19T08:15:10.876" v="514" actId="1037"/>
          <ac:cxnSpMkLst>
            <pc:docMk/>
            <pc:sldMk cId="2962355168" sldId="285"/>
            <ac:cxnSpMk id="16" creationId="{21A7F463-E671-34C2-FDBB-85E31AB51A8E}"/>
          </ac:cxnSpMkLst>
        </pc:cxnChg>
        <pc:cxnChg chg="mod">
          <ac:chgData name="Carlos Rios" userId="259fa1cc625225d5" providerId="LiveId" clId="{43DFD0C5-834B-4888-8504-A4448A0D20C2}" dt="2024-01-19T08:15:10.876" v="514" actId="1037"/>
          <ac:cxnSpMkLst>
            <pc:docMk/>
            <pc:sldMk cId="2962355168" sldId="285"/>
            <ac:cxnSpMk id="18" creationId="{6DC59525-81DB-CACB-F534-83C354624D82}"/>
          </ac:cxnSpMkLst>
        </pc:cxnChg>
      </pc:sldChg>
      <pc:sldChg chg="modSp mod">
        <pc:chgData name="Carlos Rios" userId="259fa1cc625225d5" providerId="LiveId" clId="{43DFD0C5-834B-4888-8504-A4448A0D20C2}" dt="2024-01-19T07:07:24.625" v="187" actId="313"/>
        <pc:sldMkLst>
          <pc:docMk/>
          <pc:sldMk cId="465458404" sldId="286"/>
        </pc:sldMkLst>
        <pc:spChg chg="mod">
          <ac:chgData name="Carlos Rios" userId="259fa1cc625225d5" providerId="LiveId" clId="{43DFD0C5-834B-4888-8504-A4448A0D20C2}" dt="2024-01-19T07:07:24.625" v="187" actId="313"/>
          <ac:spMkLst>
            <pc:docMk/>
            <pc:sldMk cId="465458404" sldId="286"/>
            <ac:spMk id="4098" creationId="{00000000-0000-0000-0000-000000000000}"/>
          </ac:spMkLst>
        </pc:spChg>
      </pc:sldChg>
      <pc:sldChg chg="modSp mod">
        <pc:chgData name="Carlos Rios" userId="259fa1cc625225d5" providerId="LiveId" clId="{43DFD0C5-834B-4888-8504-A4448A0D20C2}" dt="2024-01-19T07:07:26.488" v="188" actId="313"/>
        <pc:sldMkLst>
          <pc:docMk/>
          <pc:sldMk cId="3856060513" sldId="287"/>
        </pc:sldMkLst>
        <pc:spChg chg="mod">
          <ac:chgData name="Carlos Rios" userId="259fa1cc625225d5" providerId="LiveId" clId="{43DFD0C5-834B-4888-8504-A4448A0D20C2}" dt="2024-01-19T07:07:26.488" v="188" actId="313"/>
          <ac:spMkLst>
            <pc:docMk/>
            <pc:sldMk cId="3856060513" sldId="287"/>
            <ac:spMk id="2" creationId="{5A5F770F-FF99-E388-401C-2DA123805254}"/>
          </ac:spMkLst>
        </pc:spChg>
      </pc:sldChg>
      <pc:sldChg chg="modSp mod">
        <pc:chgData name="Carlos Rios" userId="259fa1cc625225d5" providerId="LiveId" clId="{43DFD0C5-834B-4888-8504-A4448A0D20C2}" dt="2024-01-19T07:07:27.373" v="189" actId="313"/>
        <pc:sldMkLst>
          <pc:docMk/>
          <pc:sldMk cId="2119797729" sldId="288"/>
        </pc:sldMkLst>
        <pc:spChg chg="mod">
          <ac:chgData name="Carlos Rios" userId="259fa1cc625225d5" providerId="LiveId" clId="{43DFD0C5-834B-4888-8504-A4448A0D20C2}" dt="2024-01-19T07:07:27.373" v="189" actId="313"/>
          <ac:spMkLst>
            <pc:docMk/>
            <pc:sldMk cId="2119797729" sldId="288"/>
            <ac:spMk id="2" creationId="{A6A3C915-0EA5-D97D-7C47-7BD46A7D4D51}"/>
          </ac:spMkLst>
        </pc:spChg>
      </pc:sldChg>
      <pc:sldChg chg="modSp mod">
        <pc:chgData name="Carlos Rios" userId="259fa1cc625225d5" providerId="LiveId" clId="{43DFD0C5-834B-4888-8504-A4448A0D20C2}" dt="2024-01-19T06:54:59.320" v="63" actId="20577"/>
        <pc:sldMkLst>
          <pc:docMk/>
          <pc:sldMk cId="2531916899" sldId="1011"/>
        </pc:sldMkLst>
        <pc:spChg chg="mod">
          <ac:chgData name="Carlos Rios" userId="259fa1cc625225d5" providerId="LiveId" clId="{43DFD0C5-834B-4888-8504-A4448A0D20C2}" dt="2024-01-19T06:54:59.320" v="63" actId="20577"/>
          <ac:spMkLst>
            <pc:docMk/>
            <pc:sldMk cId="2531916899" sldId="1011"/>
            <ac:spMk id="3" creationId="{672F8324-5C4E-42AE-7FAA-907B7224B7AC}"/>
          </ac:spMkLst>
        </pc:spChg>
      </pc:sldChg>
      <pc:sldChg chg="modSp mod">
        <pc:chgData name="Carlos Rios" userId="259fa1cc625225d5" providerId="LiveId" clId="{43DFD0C5-834B-4888-8504-A4448A0D20C2}" dt="2024-01-19T06:55:23.275" v="70" actId="20577"/>
        <pc:sldMkLst>
          <pc:docMk/>
          <pc:sldMk cId="1063060301" sldId="1012"/>
        </pc:sldMkLst>
        <pc:spChg chg="mod">
          <ac:chgData name="Carlos Rios" userId="259fa1cc625225d5" providerId="LiveId" clId="{43DFD0C5-834B-4888-8504-A4448A0D20C2}" dt="2024-01-19T06:55:23.275" v="70" actId="20577"/>
          <ac:spMkLst>
            <pc:docMk/>
            <pc:sldMk cId="1063060301" sldId="1012"/>
            <ac:spMk id="18" creationId="{96B6EC3A-0325-18E0-4BBB-3037D06344EC}"/>
          </ac:spMkLst>
        </pc:spChg>
      </pc:sldChg>
      <pc:sldChg chg="modSp mod">
        <pc:chgData name="Carlos Rios" userId="259fa1cc625225d5" providerId="LiveId" clId="{43DFD0C5-834B-4888-8504-A4448A0D20C2}" dt="2024-01-19T08:23:27.896" v="671" actId="20577"/>
        <pc:sldMkLst>
          <pc:docMk/>
          <pc:sldMk cId="617812994" sldId="1013"/>
        </pc:sldMkLst>
        <pc:spChg chg="mod">
          <ac:chgData name="Carlos Rios" userId="259fa1cc625225d5" providerId="LiveId" clId="{43DFD0C5-834B-4888-8504-A4448A0D20C2}" dt="2024-01-19T08:23:27.896" v="671" actId="20577"/>
          <ac:spMkLst>
            <pc:docMk/>
            <pc:sldMk cId="617812994" sldId="1013"/>
            <ac:spMk id="2" creationId="{B3B5F3B3-C47E-FA2A-7B8E-849ECE691BF5}"/>
          </ac:spMkLst>
        </pc:spChg>
      </pc:sldChg>
      <pc:sldChg chg="modSp mod">
        <pc:chgData name="Carlos Rios" userId="259fa1cc625225d5" providerId="LiveId" clId="{43DFD0C5-834B-4888-8504-A4448A0D20C2}" dt="2024-01-19T07:06:41.902" v="186"/>
        <pc:sldMkLst>
          <pc:docMk/>
          <pc:sldMk cId="446414849" sldId="1014"/>
        </pc:sldMkLst>
        <pc:spChg chg="mod">
          <ac:chgData name="Carlos Rios" userId="259fa1cc625225d5" providerId="LiveId" clId="{43DFD0C5-834B-4888-8504-A4448A0D20C2}" dt="2024-01-19T07:06:41.902" v="186"/>
          <ac:spMkLst>
            <pc:docMk/>
            <pc:sldMk cId="446414849" sldId="1014"/>
            <ac:spMk id="4098" creationId="{00000000-0000-0000-0000-000000000000}"/>
          </ac:spMkLst>
        </pc:spChg>
      </pc:sldChg>
      <pc:sldChg chg="modSp mod">
        <pc:chgData name="Carlos Rios" userId="259fa1cc625225d5" providerId="LiveId" clId="{43DFD0C5-834B-4888-8504-A4448A0D20C2}" dt="2024-01-19T07:07:28.820" v="190" actId="313"/>
        <pc:sldMkLst>
          <pc:docMk/>
          <pc:sldMk cId="3633783333" sldId="1015"/>
        </pc:sldMkLst>
        <pc:spChg chg="mod">
          <ac:chgData name="Carlos Rios" userId="259fa1cc625225d5" providerId="LiveId" clId="{43DFD0C5-834B-4888-8504-A4448A0D20C2}" dt="2024-01-19T07:07:28.820" v="190" actId="313"/>
          <ac:spMkLst>
            <pc:docMk/>
            <pc:sldMk cId="3633783333" sldId="1015"/>
            <ac:spMk id="4098" creationId="{00000000-0000-0000-0000-000000000000}"/>
          </ac:spMkLst>
        </pc:spChg>
      </pc:sldChg>
      <pc:sldChg chg="modSp">
        <pc:chgData name="Carlos Rios" userId="259fa1cc625225d5" providerId="LiveId" clId="{43DFD0C5-834B-4888-8504-A4448A0D20C2}" dt="2024-01-19T07:07:30.978" v="191" actId="313"/>
        <pc:sldMkLst>
          <pc:docMk/>
          <pc:sldMk cId="927609722" sldId="1017"/>
        </pc:sldMkLst>
        <pc:spChg chg="mod">
          <ac:chgData name="Carlos Rios" userId="259fa1cc625225d5" providerId="LiveId" clId="{43DFD0C5-834B-4888-8504-A4448A0D20C2}" dt="2024-01-19T07:07:30.978" v="191" actId="313"/>
          <ac:spMkLst>
            <pc:docMk/>
            <pc:sldMk cId="927609722" sldId="1017"/>
            <ac:spMk id="8" creationId="{103253A9-7007-E4AB-EC52-AFCC6CA53E85}"/>
          </ac:spMkLst>
        </pc:spChg>
      </pc:sldChg>
      <pc:sldChg chg="modSp mod">
        <pc:chgData name="Carlos Rios" userId="259fa1cc625225d5" providerId="LiveId" clId="{43DFD0C5-834B-4888-8504-A4448A0D20C2}" dt="2024-01-19T07:07:33.702" v="192" actId="313"/>
        <pc:sldMkLst>
          <pc:docMk/>
          <pc:sldMk cId="2774955945" sldId="1019"/>
        </pc:sldMkLst>
        <pc:spChg chg="mod">
          <ac:chgData name="Carlos Rios" userId="259fa1cc625225d5" providerId="LiveId" clId="{43DFD0C5-834B-4888-8504-A4448A0D20C2}" dt="2024-01-19T07:07:33.702" v="192" actId="313"/>
          <ac:spMkLst>
            <pc:docMk/>
            <pc:sldMk cId="2774955945" sldId="1019"/>
            <ac:spMk id="3" creationId="{41919C4D-3598-5A3D-46D1-633451D70A9D}"/>
          </ac:spMkLst>
        </pc:spChg>
      </pc:sldChg>
      <pc:sldChg chg="modSp mod">
        <pc:chgData name="Carlos Rios" userId="259fa1cc625225d5" providerId="LiveId" clId="{43DFD0C5-834B-4888-8504-A4448A0D20C2}" dt="2024-01-27T01:13:15.938" v="743" actId="20577"/>
        <pc:sldMkLst>
          <pc:docMk/>
          <pc:sldMk cId="3051332395" sldId="1021"/>
        </pc:sldMkLst>
        <pc:spChg chg="mod">
          <ac:chgData name="Carlos Rios" userId="259fa1cc625225d5" providerId="LiveId" clId="{43DFD0C5-834B-4888-8504-A4448A0D20C2}" dt="2024-01-27T01:13:15.938" v="743" actId="20577"/>
          <ac:spMkLst>
            <pc:docMk/>
            <pc:sldMk cId="3051332395" sldId="1021"/>
            <ac:spMk id="7" creationId="{04866C0C-6DC0-DC73-F9E1-E4110B085B25}"/>
          </ac:spMkLst>
        </pc:spChg>
        <pc:spChg chg="mod">
          <ac:chgData name="Carlos Rios" userId="259fa1cc625225d5" providerId="LiveId" clId="{43DFD0C5-834B-4888-8504-A4448A0D20C2}" dt="2024-01-19T06:57:54.642" v="133" actId="20577"/>
          <ac:spMkLst>
            <pc:docMk/>
            <pc:sldMk cId="3051332395" sldId="1021"/>
            <ac:spMk id="15" creationId="{CE745C1B-CEA9-68E1-B156-759FAC13313F}"/>
          </ac:spMkLst>
        </pc:spChg>
      </pc:sldChg>
      <pc:sldChg chg="modSp mod">
        <pc:chgData name="Carlos Rios" userId="259fa1cc625225d5" providerId="LiveId" clId="{43DFD0C5-834B-4888-8504-A4448A0D20C2}" dt="2024-01-19T07:05:27.071" v="176" actId="313"/>
        <pc:sldMkLst>
          <pc:docMk/>
          <pc:sldMk cId="3659557110" sldId="1022"/>
        </pc:sldMkLst>
        <pc:spChg chg="mod">
          <ac:chgData name="Carlos Rios" userId="259fa1cc625225d5" providerId="LiveId" clId="{43DFD0C5-834B-4888-8504-A4448A0D20C2}" dt="2024-01-19T06:56:47.142" v="100" actId="20577"/>
          <ac:spMkLst>
            <pc:docMk/>
            <pc:sldMk cId="3659557110" sldId="1022"/>
            <ac:spMk id="7" creationId="{04866C0C-6DC0-DC73-F9E1-E4110B085B25}"/>
          </ac:spMkLst>
        </pc:spChg>
        <pc:spChg chg="mod">
          <ac:chgData name="Carlos Rios" userId="259fa1cc625225d5" providerId="LiveId" clId="{43DFD0C5-834B-4888-8504-A4448A0D20C2}" dt="2024-01-19T06:56:08.562" v="82" actId="20577"/>
          <ac:spMkLst>
            <pc:docMk/>
            <pc:sldMk cId="3659557110" sldId="1022"/>
            <ac:spMk id="15" creationId="{CE745C1B-CEA9-68E1-B156-759FAC13313F}"/>
          </ac:spMkLst>
        </pc:spChg>
        <pc:graphicFrameChg chg="modGraphic">
          <ac:chgData name="Carlos Rios" userId="259fa1cc625225d5" providerId="LiveId" clId="{43DFD0C5-834B-4888-8504-A4448A0D20C2}" dt="2024-01-19T07:05:25.809" v="175" actId="313"/>
          <ac:graphicFrameMkLst>
            <pc:docMk/>
            <pc:sldMk cId="3659557110" sldId="1022"/>
            <ac:graphicFrameMk id="9" creationId="{E25090F0-8893-54F5-5892-DFD2A5BD6678}"/>
          </ac:graphicFrameMkLst>
        </pc:graphicFrameChg>
        <pc:graphicFrameChg chg="modGraphic">
          <ac:chgData name="Carlos Rios" userId="259fa1cc625225d5" providerId="LiveId" clId="{43DFD0C5-834B-4888-8504-A4448A0D20C2}" dt="2024-01-19T07:05:27.071" v="176" actId="313"/>
          <ac:graphicFrameMkLst>
            <pc:docMk/>
            <pc:sldMk cId="3659557110" sldId="1022"/>
            <ac:graphicFrameMk id="10" creationId="{4A45896E-C866-DF1E-B51E-228A8834AC7F}"/>
          </ac:graphicFrameMkLst>
        </pc:graphicFrameChg>
      </pc:sldChg>
      <pc:sldChg chg="modSp mod">
        <pc:chgData name="Carlos Rios" userId="259fa1cc625225d5" providerId="LiveId" clId="{43DFD0C5-834B-4888-8504-A4448A0D20C2}" dt="2024-01-19T07:05:08.019" v="173" actId="313"/>
        <pc:sldMkLst>
          <pc:docMk/>
          <pc:sldMk cId="4133992869" sldId="1023"/>
        </pc:sldMkLst>
        <pc:spChg chg="mod">
          <ac:chgData name="Carlos Rios" userId="259fa1cc625225d5" providerId="LiveId" clId="{43DFD0C5-834B-4888-8504-A4448A0D20C2}" dt="2024-01-19T07:05:08.019" v="173" actId="313"/>
          <ac:spMkLst>
            <pc:docMk/>
            <pc:sldMk cId="4133992869" sldId="1023"/>
            <ac:spMk id="9" creationId="{2C331E39-68B3-246A-6903-3187D331847D}"/>
          </ac:spMkLst>
        </pc:spChg>
      </pc:sldChg>
      <pc:sldMasterChg chg="modSp mod">
        <pc:chgData name="Carlos Rios" userId="259fa1cc625225d5" providerId="LiveId" clId="{43DFD0C5-834B-4888-8504-A4448A0D20C2}" dt="2024-01-19T06:49:08.451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43DFD0C5-834B-4888-8504-A4448A0D20C2}" dt="2024-01-19T06:49:08.451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1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802.11-23/1756r4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1084" cy="73425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DPWiFi: 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2024-01-26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Dynamic Polarization Trunk-Drop Architecture</a:t>
            </a:r>
            <a:endParaRPr lang="en-GB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DPWiFi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near-/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pesky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ultimately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DPWiFi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15479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Representative “Municipal Fixed WiFi Access”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58785"/>
              </p:ext>
            </p:extLst>
          </p:nvPr>
        </p:nvGraphicFramePr>
        <p:xfrm>
          <a:off x="2179099" y="4513843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3182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7672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811400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54326"/>
              </p:ext>
            </p:extLst>
          </p:nvPr>
        </p:nvGraphicFramePr>
        <p:xfrm>
          <a:off x="7194219" y="4694860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 FWiFiA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64793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27913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B8C2117-0967-A061-5F74-E7CA7877A4CC}"/>
              </a:ext>
            </a:extLst>
          </p:cNvPr>
          <p:cNvSpPr/>
          <p:nvPr/>
        </p:nvSpPr>
        <p:spPr bwMode="auto">
          <a:xfrm rot="21333155">
            <a:off x="7002525" y="4884347"/>
            <a:ext cx="2750182" cy="108223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990B6E-D908-68B7-0AE5-8D4E262858E8}"/>
              </a:ext>
            </a:extLst>
          </p:cNvPr>
          <p:cNvSpPr txBox="1">
            <a:spLocks/>
          </p:cNvSpPr>
          <p:nvPr/>
        </p:nvSpPr>
        <p:spPr bwMode="auto">
          <a:xfrm>
            <a:off x="929217" y="6024356"/>
            <a:ext cx="10460567" cy="4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800" i="1" kern="0" dirty="0">
                <a:solidFill>
                  <a:srgbClr val="C00000"/>
                </a:solidFill>
              </a:rPr>
              <a:t>A single “Muni FWiFiA” DPWiFi AP distributes &lt;$20/mo 60/60/24/7 10 Mbps to over 10k Subscribers </a:t>
            </a:r>
            <a:endParaRPr lang="en-GB" sz="1800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Representative “Metropolitan Fixed WiFi Access” </a:t>
            </a:r>
            <a:r>
              <a:rPr lang="en-US" sz="2800" dirty="0">
                <a:solidFill>
                  <a:schemeClr val="tx1"/>
                </a:solidFill>
                <a:effectLst/>
              </a:rPr>
              <a:t>Network</a:t>
            </a:r>
            <a:endParaRPr lang="en-GB" sz="2800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34429"/>
              </p:ext>
            </p:extLst>
          </p:nvPr>
        </p:nvGraphicFramePr>
        <p:xfrm>
          <a:off x="2033441" y="4695233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27099"/>
              </p:ext>
            </p:extLst>
          </p:nvPr>
        </p:nvGraphicFramePr>
        <p:xfrm>
          <a:off x="6971800" y="4802177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 FWiFiA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85" y="1873944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192" y="1748612"/>
            <a:ext cx="566957" cy="161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07A8218-A5AE-7B71-CCDC-86CAF7A56FE9}"/>
              </a:ext>
            </a:extLst>
          </p:cNvPr>
          <p:cNvGrpSpPr/>
          <p:nvPr/>
        </p:nvGrpSpPr>
        <p:grpSpPr>
          <a:xfrm>
            <a:off x="1408542" y="1466461"/>
            <a:ext cx="9001797" cy="3237678"/>
            <a:chOff x="1198338" y="1098603"/>
            <a:chExt cx="9001797" cy="323767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09FFB9-4769-8362-5B89-11D759FDF248}"/>
                </a:ext>
              </a:extLst>
            </p:cNvPr>
            <p:cNvGrpSpPr/>
            <p:nvPr/>
          </p:nvGrpSpPr>
          <p:grpSpPr>
            <a:xfrm>
              <a:off x="1198338" y="1098603"/>
              <a:ext cx="9001797" cy="3237678"/>
              <a:chOff x="1198338" y="1049505"/>
              <a:chExt cx="9001797" cy="323767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C6EB629-2791-1B7E-EC0D-810A29C99D66}"/>
                  </a:ext>
                </a:extLst>
              </p:cNvPr>
              <p:cNvGrpSpPr/>
              <p:nvPr/>
            </p:nvGrpSpPr>
            <p:grpSpPr>
              <a:xfrm>
                <a:off x="6751086" y="1049505"/>
                <a:ext cx="3449049" cy="3176855"/>
                <a:chOff x="6751086" y="1049505"/>
                <a:chExt cx="3449049" cy="3176855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F31325-D4A2-6B47-87A0-5B6D6EE1A4F4}"/>
                    </a:ext>
                  </a:extLst>
                </p:cNvPr>
                <p:cNvGrpSpPr/>
                <p:nvPr/>
              </p:nvGrpSpPr>
              <p:grpSpPr>
                <a:xfrm>
                  <a:off x="6751086" y="1049505"/>
                  <a:ext cx="3449049" cy="3176855"/>
                  <a:chOff x="8621400" y="3042458"/>
                  <a:chExt cx="2037243" cy="1849989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3DE9CB1D-8F91-DDC1-DDC9-01C1009CD8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4197" r="11049" b="19533"/>
                  <a:stretch/>
                </p:blipFill>
                <p:spPr>
                  <a:xfrm>
                    <a:off x="8621400" y="3042458"/>
                    <a:ext cx="2037243" cy="1849989"/>
                  </a:xfrm>
                  <a:prstGeom prst="rect">
                    <a:avLst/>
                  </a:prstGeom>
                </p:spPr>
              </p:pic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847611D0-B2F4-F429-D5D2-D079D55C07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25706" y="3275213"/>
                    <a:ext cx="1473062" cy="1358643"/>
                  </a:xfrm>
                  <a:prstGeom prst="ellipse">
                    <a:avLst/>
                  </a:prstGeom>
                  <a:noFill/>
                  <a:ln w="34925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98A865D-527F-B9DE-97FD-2B6FCCBA4B1F}"/>
                    </a:ext>
                  </a:extLst>
                </p:cNvPr>
                <p:cNvSpPr/>
                <p:nvPr/>
              </p:nvSpPr>
              <p:spPr bwMode="auto">
                <a:xfrm>
                  <a:off x="8410133" y="2585508"/>
                  <a:ext cx="265400" cy="103504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rgbClr val="FFC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018C38C-2B28-505F-8E81-B81206E955D7}"/>
                  </a:ext>
                </a:extLst>
              </p:cNvPr>
              <p:cNvGrpSpPr/>
              <p:nvPr/>
            </p:nvGrpSpPr>
            <p:grpSpPr>
              <a:xfrm>
                <a:off x="1198338" y="1110737"/>
                <a:ext cx="5163839" cy="2767842"/>
                <a:chOff x="1160760" y="1270757"/>
                <a:chExt cx="5163839" cy="2767842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F70DA38-5D01-1A6F-B939-722DF2A26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3996" y="1369840"/>
                  <a:ext cx="4489322" cy="2592560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0E3EC2-5BA0-21EE-D975-C8BB4E6D9751}"/>
                    </a:ext>
                  </a:extLst>
                </p:cNvPr>
                <p:cNvSpPr txBox="1"/>
                <p:nvPr/>
              </p:nvSpPr>
              <p:spPr>
                <a:xfrm>
                  <a:off x="1742643" y="2865656"/>
                  <a:ext cx="99144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~$60k/mo</a:t>
                  </a:r>
                  <a:endParaRPr lang="en-US" sz="1000" b="1" baseline="-250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81E1EBE-B098-681F-773C-BB95A024E0FD}"/>
                    </a:ext>
                  </a:extLst>
                </p:cNvPr>
                <p:cNvSpPr/>
                <p:nvPr/>
              </p:nvSpPr>
              <p:spPr bwMode="auto">
                <a:xfrm>
                  <a:off x="1160760" y="1270757"/>
                  <a:ext cx="5163839" cy="276784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rgbClr val="FFC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C750648-BD8C-CBA0-689D-E3F54C2A6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8579" y="3450817"/>
                <a:ext cx="314325" cy="80227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6EEE1B8-D418-CC74-8312-AD8EDE990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1692" y="4064436"/>
                <a:ext cx="314325" cy="16192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B9FC5-00A1-C2DE-111E-D290ACC1ADB2}"/>
                  </a:ext>
                </a:extLst>
              </p:cNvPr>
              <p:cNvSpPr txBox="1"/>
              <p:nvPr/>
            </p:nvSpPr>
            <p:spPr>
              <a:xfrm>
                <a:off x="3603290" y="4040962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~$250k</a:t>
                </a:r>
                <a:endParaRPr lang="en-US" sz="1000" b="1" baseline="-250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DC59525-81DB-CACB-F534-83C354624D82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 bwMode="auto">
              <a:xfrm flipV="1">
                <a:off x="5235705" y="2689012"/>
                <a:ext cx="3307128" cy="962413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1A7F463-E671-34C2-FDBB-85E31AB51A8E}"/>
                  </a:ext>
                </a:extLst>
              </p:cNvPr>
              <p:cNvCxnSpPr>
                <a:cxnSpLocks/>
                <a:endCxn id="29" idx="7"/>
              </p:cNvCxnSpPr>
              <p:nvPr/>
            </p:nvCxnSpPr>
            <p:spPr bwMode="auto">
              <a:xfrm>
                <a:off x="5122087" y="1300848"/>
                <a:ext cx="3514579" cy="1299818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3296DD-29F5-488A-E230-29FC1792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4927" y="2190484"/>
              <a:ext cx="405880" cy="633572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DD64155-3EA1-1269-2068-FA51FD80EAC8}"/>
              </a:ext>
            </a:extLst>
          </p:cNvPr>
          <p:cNvSpPr txBox="1">
            <a:spLocks/>
          </p:cNvSpPr>
          <p:nvPr/>
        </p:nvSpPr>
        <p:spPr bwMode="auto">
          <a:xfrm>
            <a:off x="929217" y="6024356"/>
            <a:ext cx="10460567" cy="45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800" i="1" kern="0" dirty="0">
                <a:solidFill>
                  <a:srgbClr val="C00000"/>
                </a:solidFill>
              </a:rPr>
              <a:t>A dozen “Metro FWiFiA” DPWiFi </a:t>
            </a:r>
            <a:r>
              <a:rPr lang="en-US" sz="1800" i="1" kern="0">
                <a:solidFill>
                  <a:srgbClr val="C00000"/>
                </a:solidFill>
              </a:rPr>
              <a:t>APs distribute </a:t>
            </a:r>
            <a:r>
              <a:rPr lang="en-US" sz="1800" i="1" kern="0" dirty="0">
                <a:solidFill>
                  <a:srgbClr val="C00000"/>
                </a:solidFill>
              </a:rPr>
              <a:t>&lt;$20/mo 60/60/24/7 10 Mbps to over 125k Subscribers </a:t>
            </a:r>
            <a:endParaRPr lang="en-GB" sz="1800" i="1" kern="0" dirty="0">
              <a:solidFill>
                <a:srgbClr val="C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8E4CF6-9421-4172-4EEA-984BC1A0D6E8}"/>
              </a:ext>
            </a:extLst>
          </p:cNvPr>
          <p:cNvSpPr/>
          <p:nvPr/>
        </p:nvSpPr>
        <p:spPr bwMode="auto">
          <a:xfrm>
            <a:off x="5303230" y="5427216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AB0D35-8422-A018-5149-776802E99F61}"/>
              </a:ext>
            </a:extLst>
          </p:cNvPr>
          <p:cNvSpPr/>
          <p:nvPr/>
        </p:nvSpPr>
        <p:spPr bwMode="auto">
          <a:xfrm rot="21333155">
            <a:off x="6848592" y="4882969"/>
            <a:ext cx="2830284" cy="109743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What Does All This Mean to Us 802.11 folk?</a:t>
            </a:r>
            <a:br>
              <a:rPr lang="en-GB" sz="2800" dirty="0"/>
            </a:br>
            <a:r>
              <a:rPr lang="en-GB" sz="1800" dirty="0"/>
              <a:t>(One Guy’s Idle Musings, Analyses and Conclusions )</a:t>
            </a:r>
            <a:endParaRPr lang="en-GB" sz="2800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DPWiFi FWiFiA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WAN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DPWiFi can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~$15/mo?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FTTP and LEOSat BB aren’t even in the conversation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DPWiFi 							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4775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enormous, immediate and lasting </a:t>
            </a:r>
            <a:r>
              <a:rPr lang="en-US" sz="1600" dirty="0">
                <a:solidFill>
                  <a:schemeClr val="tx1"/>
                </a:solidFill>
              </a:rPr>
              <a:t>demand for DPWiFi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DPWiFi BB migrations means ~400M new DPWiFi subs/yr for 3 years,    					or </a:t>
            </a:r>
            <a:r>
              <a:rPr lang="en-US" sz="1600" i="1" dirty="0">
                <a:solidFill>
                  <a:schemeClr val="tx1"/>
                </a:solidFill>
              </a:rPr>
              <a:t>400M (3-yr life) DPWiFi Clients sell annually for the foreseeable future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2000 Clients, 2 WiFiBH APs per FWiFiA AP and a systemic 3x network				   	overbuild means (4e8/2e3 x 3 x 3 =) </a:t>
            </a:r>
            <a:r>
              <a:rPr lang="en-US" sz="1600" i="1" dirty="0">
                <a:solidFill>
                  <a:schemeClr val="tx1"/>
                </a:solidFill>
              </a:rPr>
              <a:t>1.8M DPWiFi APs sell yearly, also ftff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DPWiFi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DPWiFi equipment could come available much faster than many would expect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the DPWiFi PHY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SoC platforms </a:t>
            </a:r>
            <a:r>
              <a:rPr lang="en-US" sz="1600" i="1" dirty="0">
                <a:solidFill>
                  <a:schemeClr val="tx1"/>
                </a:solidFill>
              </a:rPr>
              <a:t>could </a:t>
            </a:r>
            <a:r>
              <a:rPr lang="en-US" sz="1600" dirty="0">
                <a:solidFill>
                  <a:schemeClr val="tx1"/>
                </a:solidFill>
              </a:rPr>
              <a:t>arrive by 2025				100k’s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To much popular acclaim, IEEE802.11bn-compatible APs and Clients, as well as thereby-enabled 					breakthrough Internet services, could long precede formal TGbn standardization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 Substantiating Concrete, Imminent Example</a:t>
            </a:r>
            <a:br>
              <a:rPr lang="en-GB" sz="2800" dirty="0"/>
            </a:br>
            <a:r>
              <a:rPr lang="en-GB" sz="1800" dirty="0"/>
              <a:t>(One Guy’s Not so Idle MA&amp;C)</a:t>
            </a:r>
            <a:endParaRPr lang="en-GB" sz="28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331E39-68B3-246A-6903-3187D331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60" y="4528426"/>
            <a:ext cx="9396761" cy="1872645"/>
          </a:xfrm>
        </p:spPr>
        <p:txBody>
          <a:bodyPr/>
          <a:lstStyle/>
          <a:p>
            <a:pPr marL="0" lvl="3" indent="0">
              <a:spcBef>
                <a:spcPts val="6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Musing 1:		Per the graph, ~12.5k towns in the USA boast between 500 and 50k residents 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</a:rPr>
              <a:t>NsI Analysis 1:		Those towns </a:t>
            </a:r>
            <a:r>
              <a:rPr lang="en-US" b="1" dirty="0">
                <a:solidFill>
                  <a:schemeClr val="tx1"/>
                </a:solidFill>
                <a:effectLst/>
              </a:rPr>
              <a:t>comprise ~75M (generally Broadband-underserved) households </a:t>
            </a:r>
          </a:p>
          <a:p>
            <a:pPr marL="0" lvl="3" indent="0">
              <a:spcBef>
                <a:spcPts val="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Represent the </a:t>
            </a:r>
            <a:r>
              <a:rPr lang="en-US" b="1" dirty="0">
                <a:solidFill>
                  <a:schemeClr val="tx1"/>
                </a:solidFill>
              </a:rPr>
              <a:t>entire (overwhelmingly untapped) market for </a:t>
            </a:r>
            <a:r>
              <a:rPr lang="en-US" b="1" dirty="0">
                <a:solidFill>
                  <a:schemeClr val="tx1"/>
                </a:solidFill>
                <a:effectLst/>
              </a:rPr>
              <a:t>~1k US WISPs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Just 1-2 TownWiFi buildouts each would well-BB-serve ALL those towns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  <a:effectLst/>
              </a:rPr>
              <a:t>				Those 1k WISPs are ready, willing and able to build out the instant DPWiFi arrives!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Conclusion 1:	The USA market demand for </a:t>
            </a:r>
            <a:r>
              <a:rPr lang="en-US" b="1" dirty="0">
                <a:solidFill>
                  <a:schemeClr val="tx1"/>
                </a:solidFill>
              </a:rPr>
              <a:t>DPWiFi APs and Clients </a:t>
            </a:r>
            <a:r>
              <a:rPr lang="en-US" b="1" dirty="0">
                <a:solidFill>
                  <a:schemeClr val="tx1"/>
                </a:solidFill>
                <a:effectLst/>
              </a:rPr>
              <a:t>on Day 1 of availability:</a:t>
            </a:r>
          </a:p>
          <a:p>
            <a:pPr marL="0" lvl="3" indent="0" algn="ctr">
              <a:spcBef>
                <a:spcPts val="0"/>
              </a:spcBef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C00000"/>
                </a:solidFill>
                <a:effectLst/>
              </a:rPr>
              <a:t>70M FWiFiA Clients + 70k WiFiBH/ FWiFiA APs</a:t>
            </a:r>
          </a:p>
          <a:p>
            <a:pPr marL="0" lvl="3" indent="0">
              <a:spcBef>
                <a:spcPts val="0"/>
              </a:spcBef>
              <a:buNone/>
            </a:pPr>
            <a:br>
              <a:rPr lang="en-US" sz="1800" dirty="0">
                <a:solidFill>
                  <a:srgbClr val="C00000"/>
                </a:solidFill>
                <a:effectLst/>
              </a:rPr>
            </a:br>
            <a:endParaRPr lang="en-US" sz="1800" dirty="0">
              <a:solidFill>
                <a:schemeClr val="tx1"/>
              </a:solidFill>
              <a:effectLst/>
            </a:endParaRPr>
          </a:p>
          <a:p>
            <a:pPr marL="0" lvl="3" indent="0">
              <a:spcBef>
                <a:spcPts val="300"/>
              </a:spcBef>
              <a:buNone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458788" lvl="4" indent="-228600">
              <a:spcBef>
                <a:spcPts val="300"/>
              </a:spcBef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E531AD-8EE1-BBB4-1B3A-2CA18F7C68CC}"/>
              </a:ext>
            </a:extLst>
          </p:cNvPr>
          <p:cNvGrpSpPr/>
          <p:nvPr/>
        </p:nvGrpSpPr>
        <p:grpSpPr>
          <a:xfrm>
            <a:off x="3047682" y="1366919"/>
            <a:ext cx="6096635" cy="3087164"/>
            <a:chOff x="1626805" y="880732"/>
            <a:chExt cx="5890389" cy="31469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2606EC-9657-EF6E-26E4-79ADDDA8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805" y="880732"/>
              <a:ext cx="5890389" cy="31469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9CC61-0AF0-23AE-7C18-3B7587C12346}"/>
                </a:ext>
              </a:extLst>
            </p:cNvPr>
            <p:cNvSpPr/>
            <p:nvPr/>
          </p:nvSpPr>
          <p:spPr>
            <a:xfrm>
              <a:off x="2631989" y="1136823"/>
              <a:ext cx="1742303" cy="289089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99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59038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novel DPWiFi PHY presented here, a way-out-of-left-field MIMO Multiplexing re-think, would launch 802.11 into the rarefied 100GbE-over-kilometers realm long dominated exclusively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carrier class PMP and P2P DPWiFi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by the new IEEE802.11bn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Proposed Dynamic Polarization PHY Summary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65716" y="2052599"/>
            <a:ext cx="10460567" cy="2612734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Having studiously avoided those trite 4 little words until now: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IEEE802.11bn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br>
              <a:rPr lang="en-GB" sz="2800" dirty="0"/>
            </a:br>
            <a:r>
              <a:rPr lang="en-GB" sz="2800" dirty="0"/>
              <a:t>for anyone and everyone, anytime and all the time, </a:t>
            </a:r>
            <a:br>
              <a:rPr lang="en-GB" sz="2800" dirty="0"/>
            </a:br>
            <a:r>
              <a:rPr lang="en-GB" sz="2800" dirty="0"/>
              <a:t>anywhere and everywhere on the planet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Thought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chemeClr val="tx1"/>
                </a:solidFill>
              </a:rPr>
              <a:t>DPWiFi</a:t>
            </a:r>
            <a:r>
              <a:rPr lang="en-GB" sz="2800" dirty="0"/>
              <a:t>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DPWiFi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represents the DPWiFi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800" dirty="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 dirty="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 dirty="0">
                <a:solidFill>
                  <a:srgbClr val="C40000"/>
                </a:solidFill>
              </a:rPr>
              <a:t>[H</a:t>
            </a:r>
            <a:r>
              <a:rPr lang="en-US" sz="1800" baseline="-25000" dirty="0">
                <a:solidFill>
                  <a:srgbClr val="C40000"/>
                </a:solidFill>
              </a:rPr>
              <a:t>DP</a:t>
            </a:r>
            <a:r>
              <a:rPr lang="en-US" sz="1800" dirty="0">
                <a:solidFill>
                  <a:srgbClr val="C40000"/>
                </a:solidFill>
              </a:rPr>
              <a:t>] non-singularity </a:t>
            </a:r>
            <a:r>
              <a:rPr lang="en-US" sz="1800" dirty="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7442" y="1676400"/>
            <a:ext cx="10868916" cy="223735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		Breakthrough </a:t>
            </a:r>
            <a:r>
              <a:rPr lang="en-GB" sz="2800" i="1" dirty="0"/>
              <a:t>Dynamic Polarization Multiplexing and Beamforming (“DPWiFi”) </a:t>
            </a:r>
            <a:r>
              <a:rPr lang="en-GB" sz="2800" dirty="0"/>
              <a:t>multi-signal</a:t>
            </a:r>
            <a:r>
              <a:rPr lang="en-GB" sz="2800" i="1" dirty="0"/>
              <a:t> </a:t>
            </a:r>
            <a:r>
              <a:rPr lang="en-GB" sz="2800" dirty="0"/>
              <a:t>processing combines </a:t>
            </a:r>
            <a:r>
              <a:rPr lang="en-GB" sz="2800" i="1" dirty="0"/>
              <a:t>unrestricted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RF stream MIMO Multiplexing with steerable high directivity Tx/Rx Beamforming to yield EHT-based P2P radios transporting 92 Gbps beyond 28 km and PMP radios distributing 27 GbE across 79 km</a:t>
            </a:r>
            <a:r>
              <a:rPr lang="en-GB" sz="2800" baseline="30000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903876"/>
          </a:xfrm>
        </p:spPr>
        <p:txBody>
          <a:bodyPr/>
          <a:lstStyle/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(DPWiFi) 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31982D-5893-597C-622A-D872F74DA7FC}"/>
              </a:ext>
            </a:extLst>
          </p:cNvPr>
          <p:cNvGrpSpPr/>
          <p:nvPr/>
        </p:nvGrpSpPr>
        <p:grpSpPr>
          <a:xfrm>
            <a:off x="1770661" y="1285466"/>
            <a:ext cx="8767092" cy="3452719"/>
            <a:chOff x="1770661" y="1285466"/>
            <a:chExt cx="8767092" cy="345271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A01245-18F2-F00F-B5A1-5AC85AE2F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0661" y="1285466"/>
              <a:ext cx="8767092" cy="34527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30BA4D-0762-EFDF-52D2-BC80046A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4960" y="2129536"/>
              <a:ext cx="2806379" cy="218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DPWiFi Propagation Channel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 dirty="0">
                <a:solidFill>
                  <a:srgbClr val="C40000"/>
                </a:solidFill>
                <a:effectLst/>
              </a:rPr>
              <a:t>is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 dirty="0">
                <a:solidFill>
                  <a:srgbClr val="C40000"/>
                </a:solidFill>
                <a:effectLst/>
              </a:rPr>
              <a:t>-1 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DPWiFi Polarization Demultip</a:t>
            </a:r>
            <a:r>
              <a:rPr lang="en-US" sz="1800" b="1" dirty="0">
                <a:solidFill>
                  <a:srgbClr val="C40000"/>
                </a:solidFill>
              </a:rPr>
              <a:t>lexer that is </a:t>
            </a:r>
            <a:r>
              <a:rPr lang="en-US" sz="1800" b="1" i="1" dirty="0">
                <a:solidFill>
                  <a:srgbClr val="C40000"/>
                </a:solidFill>
              </a:rPr>
              <a:t>also</a:t>
            </a:r>
            <a:r>
              <a:rPr lang="en-US" sz="1800" b="1" dirty="0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 dirty="0">
                <a:solidFill>
                  <a:schemeClr val="tx1"/>
                </a:solidFill>
                <a:effectLst/>
              </a:rPr>
              <a:t>DP </a:t>
            </a:r>
            <a:r>
              <a:rPr lang="en-US" b="1" dirty="0">
                <a:solidFill>
                  <a:schemeClr val="tx1"/>
                </a:solidFill>
              </a:rPr>
              <a:t>Propagation Channel/Polarization Multiplexer </a:t>
            </a:r>
            <a:r>
              <a:rPr lang="en-US" b="1" dirty="0">
                <a:solidFill>
                  <a:schemeClr val="tx1"/>
                </a:solidFill>
                <a:effectLst/>
              </a:rPr>
              <a:t>represented by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DPWiFi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DPWiFi Polarization Demultiplexer operation [S’] = [S*] x </a:t>
            </a:r>
            <a:r>
              <a:rPr lang="en-US" b="1" dirty="0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 dirty="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 dirty="0">
                <a:solidFill>
                  <a:schemeClr val="tx1"/>
                </a:solidFill>
                <a:effectLst/>
              </a:rPr>
              <a:t>physical</a:t>
            </a:r>
            <a:r>
              <a:rPr lang="en-US" b="1" dirty="0">
                <a:solidFill>
                  <a:schemeClr val="tx1"/>
                </a:solidFill>
                <a:effectLst/>
              </a:rPr>
              <a:t> TRX PDMX) by: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 dirty="0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 dirty="0">
                <a:solidFill>
                  <a:srgbClr val="C40000"/>
                </a:solidFill>
              </a:rPr>
              <a:t>trivial </a:t>
            </a:r>
            <a:r>
              <a:rPr lang="en-US" b="1" dirty="0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Model</a:t>
            </a:r>
            <a:endParaRPr lang="en-GB" sz="2800" kern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2D42A7-805F-AE77-BD7C-75D0948EE549}"/>
              </a:ext>
            </a:extLst>
          </p:cNvPr>
          <p:cNvGrpSpPr/>
          <p:nvPr/>
        </p:nvGrpSpPr>
        <p:grpSpPr>
          <a:xfrm>
            <a:off x="1399347" y="1289180"/>
            <a:ext cx="9773637" cy="4966574"/>
            <a:chOff x="1399347" y="1289180"/>
            <a:chExt cx="9773637" cy="49665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09D0AD-A7CC-FE1F-2476-B03F0E4BE32A}"/>
                </a:ext>
              </a:extLst>
            </p:cNvPr>
            <p:cNvGrpSpPr/>
            <p:nvPr/>
          </p:nvGrpSpPr>
          <p:grpSpPr>
            <a:xfrm>
              <a:off x="1399347" y="1289180"/>
              <a:ext cx="9773637" cy="4966574"/>
              <a:chOff x="1399347" y="1295400"/>
              <a:chExt cx="9773637" cy="496657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ECBC839-553D-11F4-F667-BF99279662EA}"/>
                  </a:ext>
                </a:extLst>
              </p:cNvPr>
              <p:cNvGrpSpPr/>
              <p:nvPr/>
            </p:nvGrpSpPr>
            <p:grpSpPr>
              <a:xfrm>
                <a:off x="2971800" y="4931541"/>
                <a:ext cx="8056027" cy="1330433"/>
                <a:chOff x="2971800" y="4931541"/>
                <a:chExt cx="8056027" cy="133043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DF49327-A273-82C8-8A9B-36FFA40B62DF}"/>
                    </a:ext>
                  </a:extLst>
                </p:cNvPr>
                <p:cNvSpPr txBox="1"/>
                <p:nvPr/>
              </p:nvSpPr>
              <p:spPr>
                <a:xfrm>
                  <a:off x="3048000" y="4931541"/>
                  <a:ext cx="348535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[H</a:t>
                  </a:r>
                  <a:r>
                    <a:rPr lang="en-US" sz="1400" b="1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</a:t>
                  </a: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] DPWiFi Propagation Channel 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5F666F9-A304-9C77-240B-12021AD65A64}"/>
                    </a:ext>
                  </a:extLst>
                </p:cNvPr>
                <p:cNvSpPr txBox="1"/>
                <p:nvPr/>
              </p:nvSpPr>
              <p:spPr>
                <a:xfrm>
                  <a:off x="6451600" y="4935761"/>
                  <a:ext cx="420350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[H</a:t>
                  </a:r>
                  <a:r>
                    <a:rPr lang="en-US" sz="1400" b="1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</a:t>
                  </a:r>
                  <a:r>
                    <a:rPr lang="en-US" sz="1400" b="1" baseline="30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</a:t>
                  </a: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] DPWiFi PDMX  </a:t>
                  </a: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5E607BA-7834-1C5A-23EA-B3231AA38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71800" y="5265416"/>
                  <a:ext cx="3601037" cy="95464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E58FFB68-73FB-8F16-4193-3DB58AF8D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81800" y="5267411"/>
                  <a:ext cx="4246027" cy="994563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19EA17-2F76-643B-42AE-6FF18EA6E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9347" y="1295400"/>
                <a:ext cx="9773637" cy="3668276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98C2E1-53BD-6238-6867-AFFE73275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3131" r="44035"/>
            <a:stretch/>
          </p:blipFill>
          <p:spPr>
            <a:xfrm>
              <a:off x="1797829" y="2876764"/>
              <a:ext cx="666312" cy="2527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32198C-B474-36BE-5D05-E0761BEDE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55113" y="3086716"/>
              <a:ext cx="578202" cy="2738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CDD95C-3475-0A93-B1FF-5AEF2CC1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8330" y="3105538"/>
              <a:ext cx="247363" cy="18219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9C85D6-97DC-16D3-BB69-A436013F6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9932" y="3814042"/>
              <a:ext cx="247363" cy="18648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4199F1-A832-1327-1516-60528BF9AC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99013" y="3016898"/>
              <a:ext cx="0" cy="1135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7290C2-44CC-F0A4-BB12-124B21B70D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209486" y="3189512"/>
              <a:ext cx="11948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FFE808-3AAF-1281-C799-EC9031E3C1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13081" y="3722915"/>
              <a:ext cx="0" cy="1135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6F2016-96C1-2796-2B80-097410A047F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209486" y="3901749"/>
              <a:ext cx="11948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2083BC4-8EB0-9C04-3590-4B913DEAD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6167" y="3115501"/>
            <a:ext cx="166129" cy="1629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6561BB-86DE-4294-04A9-5ED320324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6167" y="3837573"/>
            <a:ext cx="166130" cy="1629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D9C8AA-1F57-5A68-551C-60A2B99275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2072" y="4704895"/>
            <a:ext cx="2609850" cy="2674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495" y="6213844"/>
            <a:ext cx="3159618" cy="2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Closed Form Analysis of a</a:t>
            </a:r>
            <a:br>
              <a:rPr lang="en-GB" sz="2800" dirty="0"/>
            </a:br>
            <a:r>
              <a:rPr lang="en-GB" sz="2800" dirty="0"/>
              <a:t>DPWiFi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DPWiFi TRX Analysis Part 1</a:t>
            </a:r>
            <a:endParaRPr lang="en-GB" sz="28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DPWiFi TRX Analysis Part 2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DPWiFi and the Shannon Limit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361084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DPWiFi, a proposed PHY for the nascent TGbn, that employs patented </a:t>
            </a:r>
            <a:r>
              <a:rPr lang="en-US" sz="2000" i="1" dirty="0">
                <a:solidFill>
                  <a:schemeClr val="tx1"/>
                </a:solidFill>
              </a:rPr>
              <a:t>digital polarization modulation</a:t>
            </a:r>
            <a:r>
              <a:rPr lang="en-US" sz="2000" dirty="0">
                <a:solidFill>
                  <a:schemeClr val="tx1"/>
                </a:solidFill>
              </a:rPr>
              <a:t>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DPWiFi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DPWiFi Tx-Rx has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key DPWiFi Use Cases, and incorporate a call for TGbn to also develop certain DP-complementary PHY/ MAC extensions arguably essential to ultimately successful IEEE802.11bn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What’s new this time around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 dirty="0">
                <a:effectLst/>
              </a:rPr>
              <a:t>Dynamic Polarization and the Shannon Limit, Part 1</a:t>
            </a:r>
            <a:br>
              <a:rPr lang="en-US" sz="2800" dirty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How does DP-n NOT exceed Shannon’s maximum channel capacity law?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 dirty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 dirty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 dirty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 dirty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 dirty="0">
                <a:solidFill>
                  <a:schemeClr val="tx1"/>
                </a:solidFill>
                <a:effectLst/>
              </a:rPr>
              <a:t>0</a:t>
            </a:r>
            <a:r>
              <a:rPr lang="en-US" sz="1800" kern="0" dirty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 dirty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 dirty="0">
                <a:solidFill>
                  <a:schemeClr val="tx1"/>
                </a:solidFill>
                <a:effectLst/>
              </a:rPr>
            </a:br>
            <a:br>
              <a:rPr lang="en-US" sz="2400" i="0" kern="0" dirty="0">
                <a:solidFill>
                  <a:schemeClr val="tx1"/>
                </a:solidFill>
                <a:effectLst/>
              </a:rPr>
            </a:br>
            <a:br>
              <a:rPr lang="en-US" sz="2400" i="0" kern="0" dirty="0">
                <a:solidFill>
                  <a:schemeClr val="tx1"/>
                </a:solidFill>
                <a:effectLst/>
              </a:rPr>
            </a:br>
            <a:br>
              <a:rPr lang="en-US" sz="1600" i="0" kern="0" dirty="0">
                <a:solidFill>
                  <a:schemeClr val="tx1"/>
                </a:solidFill>
                <a:effectLst/>
              </a:rPr>
            </a:br>
            <a:endParaRPr lang="en-US" sz="2000" i="0" kern="0" dirty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 dirty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 dirty="0">
                <a:solidFill>
                  <a:srgbClr val="C00000"/>
                </a:solidFill>
                <a:effectLst/>
              </a:rPr>
              <a:t>0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 dirty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 dirty="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 dirty="0">
                <a:solidFill>
                  <a:srgbClr val="C00000"/>
                </a:solidFill>
                <a:effectLst/>
              </a:rPr>
              <a:t> order DPWiFi link comprises n Shannon channels, not just one</a:t>
            </a:r>
            <a:endParaRPr lang="en-US" sz="3200" kern="0" dirty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>
                <a:solidFill>
                  <a:schemeClr val="tx1"/>
                </a:solidFill>
              </a:rPr>
              <a:t>Foliage-obstructed Region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Proposed IEEE802.11bn PHY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92.2 Gbps DPWiFi Access Point</a:t>
            </a:r>
            <a:br>
              <a:rPr lang="en-GB" sz="2800" kern="0" dirty="0"/>
            </a:br>
            <a:r>
              <a:rPr lang="en-GB" sz="2000" kern="0" dirty="0"/>
              <a:t>(32 Polarization-Multiplexed and Transceived EHT RF Streams) </a:t>
            </a:r>
            <a:endParaRPr lang="en-GB" sz="2400" kern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 dirty="0"/>
              <a:t>Contemplated 5.8 Gbps DPWiFi Client</a:t>
            </a:r>
            <a:br>
              <a:rPr lang="en-GB" sz="2800" dirty="0"/>
            </a:br>
            <a:r>
              <a:rPr lang="en-GB" sz="2000" kern="0" dirty="0"/>
              <a:t>(32 Polarization Multiplexed/ </a:t>
            </a:r>
            <a:r>
              <a:rPr lang="en-GB" sz="2000" dirty="0"/>
              <a:t>2 Transceived EHT RF Streams 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Point DPWiFi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DPWiFi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DPWiFi FSPL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DPWiFi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74750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DPWiFi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92848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DPWiFi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DPWiFi Data Rate vs Range:</a:t>
            </a:r>
            <a:b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28342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DPWiFi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Multipoint DPWiFi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6628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DPWiFi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1555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DPWiFi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DPWiFi Peak Data Rate at Free Space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DPWiFi Average Data Rate across Obstructed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Key DPWiFi Use Cases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75502" y="1219200"/>
            <a:ext cx="108409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FWiFiA Backhaul (“WiFiBH”) Middle Mile Broadband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Point (Broadband Source) to Broadband Distribution Point connectivity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sz="18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3411</Words>
  <Application>Microsoft Office PowerPoint</Application>
  <PresentationFormat>Widescreen</PresentationFormat>
  <Paragraphs>669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Calibri</vt:lpstr>
      <vt:lpstr>Times New Roman</vt:lpstr>
      <vt:lpstr>Wingdings</vt:lpstr>
      <vt:lpstr>Office Theme</vt:lpstr>
      <vt:lpstr>Document</vt:lpstr>
      <vt:lpstr>DPWiFi: A Proposed IEEE802.11bn PHY</vt:lpstr>
      <vt:lpstr>Abstract</vt:lpstr>
      <vt:lpstr>What’s new this time around</vt:lpstr>
      <vt:lpstr>Proposed IEEE802.11bn PHY</vt:lpstr>
      <vt:lpstr>PowerPoint Presentation</vt:lpstr>
      <vt:lpstr>Contemplated 5.8 Gbps DPWiFi Client (32 Polarization Multiplexed/ 2 Transceived EHT RF Streams )</vt:lpstr>
      <vt:lpstr>Point to Point DPWiFi Terrestrial Internet Backhaul Application</vt:lpstr>
      <vt:lpstr>Point to Multipoint DPWiFi Terrestrial Internet Distribution Application</vt:lpstr>
      <vt:lpstr>Key DPWiFi Use Cases</vt:lpstr>
      <vt:lpstr>Dynamic Polarization Trunk-Drop Architecture</vt:lpstr>
      <vt:lpstr>PowerPoint Presentation</vt:lpstr>
      <vt:lpstr>Representative “Municipal Fixed WiFi Access” Network</vt:lpstr>
      <vt:lpstr>Representative “Metropolitan Fixed WiFi Access” Network</vt:lpstr>
      <vt:lpstr>PowerPoint Presentation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 law?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5</cp:revision>
  <cp:lastPrinted>1601-01-01T00:00:00Z</cp:lastPrinted>
  <dcterms:created xsi:type="dcterms:W3CDTF">2023-08-24T06:46:03Z</dcterms:created>
  <dcterms:modified xsi:type="dcterms:W3CDTF">2024-01-27T01:16:21Z</dcterms:modified>
</cp:coreProperties>
</file>