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1"/>
  </p:notesMasterIdLst>
  <p:handoutMasterIdLst>
    <p:handoutMasterId r:id="rId242"/>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331" r:id="rId43"/>
    <p:sldId id="2438" r:id="rId44"/>
    <p:sldId id="2611" r:id="rId45"/>
    <p:sldId id="2612" r:id="rId46"/>
    <p:sldId id="2610" r:id="rId47"/>
    <p:sldId id="2648" r:id="rId48"/>
    <p:sldId id="2655" r:id="rId49"/>
    <p:sldId id="2675" r:id="rId50"/>
    <p:sldId id="2676" r:id="rId51"/>
    <p:sldId id="2008" r:id="rId52"/>
    <p:sldId id="2291" r:id="rId53"/>
    <p:sldId id="2552" r:id="rId54"/>
    <p:sldId id="1688" r:id="rId55"/>
    <p:sldId id="2664" r:id="rId56"/>
    <p:sldId id="2293" r:id="rId57"/>
    <p:sldId id="1708" r:id="rId58"/>
    <p:sldId id="2524" r:id="rId59"/>
    <p:sldId id="2548" r:id="rId60"/>
    <p:sldId id="1709" r:id="rId61"/>
    <p:sldId id="1710" r:id="rId62"/>
    <p:sldId id="1790" r:id="rId63"/>
    <p:sldId id="2199" r:id="rId64"/>
    <p:sldId id="2319" r:id="rId65"/>
    <p:sldId id="2320" r:id="rId66"/>
    <p:sldId id="2321" r:id="rId67"/>
    <p:sldId id="2635" r:id="rId68"/>
    <p:sldId id="2665" r:id="rId69"/>
    <p:sldId id="2666" r:id="rId70"/>
    <p:sldId id="2667" r:id="rId71"/>
    <p:sldId id="2668" r:id="rId72"/>
    <p:sldId id="2674" r:id="rId73"/>
    <p:sldId id="2354" r:id="rId74"/>
    <p:sldId id="2628" r:id="rId75"/>
    <p:sldId id="2294" r:id="rId76"/>
    <p:sldId id="2559" r:id="rId77"/>
    <p:sldId id="2623" r:id="rId78"/>
    <p:sldId id="2624" r:id="rId79"/>
    <p:sldId id="2625" r:id="rId80"/>
    <p:sldId id="2626" r:id="rId81"/>
    <p:sldId id="2661" r:id="rId82"/>
    <p:sldId id="2570" r:id="rId83"/>
    <p:sldId id="2571" r:id="rId84"/>
    <p:sldId id="2572" r:id="rId85"/>
    <p:sldId id="2560" r:id="rId86"/>
    <p:sldId id="2627" r:id="rId87"/>
    <p:sldId id="2562" r:id="rId88"/>
    <p:sldId id="2561" r:id="rId89"/>
    <p:sldId id="2622" r:id="rId90"/>
    <p:sldId id="2564" r:id="rId91"/>
    <p:sldId id="2466" r:id="rId92"/>
    <p:sldId id="2467" r:id="rId93"/>
    <p:sldId id="2670" r:id="rId94"/>
    <p:sldId id="2671" r:id="rId95"/>
    <p:sldId id="2336" r:id="rId96"/>
    <p:sldId id="2677" r:id="rId97"/>
    <p:sldId id="2678" r:id="rId98"/>
    <p:sldId id="2679" r:id="rId99"/>
    <p:sldId id="2680" r:id="rId100"/>
    <p:sldId id="2605" r:id="rId101"/>
    <p:sldId id="2649" r:id="rId102"/>
    <p:sldId id="2663" r:id="rId103"/>
    <p:sldId id="2324" r:id="rId104"/>
    <p:sldId id="1375" r:id="rId105"/>
    <p:sldId id="1376" r:id="rId106"/>
    <p:sldId id="619" r:id="rId107"/>
    <p:sldId id="621" r:id="rId108"/>
    <p:sldId id="1561" r:id="rId109"/>
    <p:sldId id="1555" r:id="rId110"/>
    <p:sldId id="1601" r:id="rId111"/>
    <p:sldId id="1585" r:id="rId112"/>
    <p:sldId id="1586" r:id="rId113"/>
    <p:sldId id="1587" r:id="rId114"/>
    <p:sldId id="1588" r:id="rId115"/>
    <p:sldId id="1589" r:id="rId116"/>
    <p:sldId id="1590" r:id="rId117"/>
    <p:sldId id="1771" r:id="rId118"/>
    <p:sldId id="1772" r:id="rId119"/>
    <p:sldId id="1591" r:id="rId120"/>
    <p:sldId id="1592" r:id="rId121"/>
    <p:sldId id="1593" r:id="rId122"/>
    <p:sldId id="1594" r:id="rId123"/>
    <p:sldId id="1595" r:id="rId124"/>
    <p:sldId id="1596" r:id="rId125"/>
    <p:sldId id="1597" r:id="rId126"/>
    <p:sldId id="1598" r:id="rId127"/>
    <p:sldId id="1599" r:id="rId128"/>
    <p:sldId id="1600" r:id="rId129"/>
    <p:sldId id="1628" r:id="rId130"/>
    <p:sldId id="1638" r:id="rId131"/>
    <p:sldId id="1725" r:id="rId132"/>
    <p:sldId id="1726" r:id="rId133"/>
    <p:sldId id="1947" r:id="rId134"/>
    <p:sldId id="1975" r:id="rId135"/>
    <p:sldId id="1976" r:id="rId136"/>
    <p:sldId id="1977" r:id="rId137"/>
    <p:sldId id="2039" r:id="rId138"/>
    <p:sldId id="2060" r:id="rId139"/>
    <p:sldId id="2061" r:id="rId140"/>
    <p:sldId id="2097" r:id="rId141"/>
    <p:sldId id="2103" r:id="rId142"/>
    <p:sldId id="2063" r:id="rId143"/>
    <p:sldId id="2064" r:id="rId144"/>
    <p:sldId id="2065" r:id="rId145"/>
    <p:sldId id="2066" r:id="rId146"/>
    <p:sldId id="2067" r:id="rId147"/>
    <p:sldId id="2068" r:id="rId148"/>
    <p:sldId id="2069" r:id="rId149"/>
    <p:sldId id="2146" r:id="rId150"/>
    <p:sldId id="2147" r:id="rId151"/>
    <p:sldId id="2148" r:id="rId152"/>
    <p:sldId id="2158" r:id="rId153"/>
    <p:sldId id="2159" r:id="rId154"/>
    <p:sldId id="2157" r:id="rId155"/>
    <p:sldId id="2160" r:id="rId156"/>
    <p:sldId id="2216" r:id="rId157"/>
    <p:sldId id="2217" r:id="rId158"/>
    <p:sldId id="2219" r:id="rId159"/>
    <p:sldId id="2238" r:id="rId160"/>
    <p:sldId id="2239" r:id="rId161"/>
    <p:sldId id="2240" r:id="rId162"/>
    <p:sldId id="2242" r:id="rId163"/>
    <p:sldId id="2263" r:id="rId164"/>
    <p:sldId id="2276" r:id="rId165"/>
    <p:sldId id="2277" r:id="rId166"/>
    <p:sldId id="2278" r:id="rId167"/>
    <p:sldId id="2281" r:id="rId168"/>
    <p:sldId id="2282" r:id="rId169"/>
    <p:sldId id="2283" r:id="rId170"/>
    <p:sldId id="2284" r:id="rId171"/>
    <p:sldId id="2318" r:id="rId172"/>
    <p:sldId id="2329" r:id="rId173"/>
    <p:sldId id="2356" r:id="rId174"/>
    <p:sldId id="1701" r:id="rId175"/>
    <p:sldId id="1969" r:id="rId176"/>
    <p:sldId id="2112" r:id="rId177"/>
    <p:sldId id="1965" r:id="rId178"/>
    <p:sldId id="2114" r:id="rId179"/>
    <p:sldId id="1705" r:id="rId180"/>
    <p:sldId id="1706" r:id="rId181"/>
    <p:sldId id="1707" r:id="rId182"/>
    <p:sldId id="2113" r:id="rId183"/>
    <p:sldId id="2037" r:id="rId184"/>
    <p:sldId id="2431" r:id="rId185"/>
    <p:sldId id="2429" r:id="rId186"/>
    <p:sldId id="2436" r:id="rId187"/>
    <p:sldId id="1968" r:id="rId188"/>
    <p:sldId id="2104" r:id="rId189"/>
    <p:sldId id="2317" r:id="rId190"/>
    <p:sldId id="1967" r:id="rId191"/>
    <p:sldId id="2167" r:id="rId192"/>
    <p:sldId id="2351" r:id="rId193"/>
    <p:sldId id="2333" r:id="rId194"/>
    <p:sldId id="2335" r:id="rId195"/>
    <p:sldId id="2334" r:id="rId196"/>
    <p:sldId id="2352" r:id="rId197"/>
    <p:sldId id="2218" r:id="rId198"/>
    <p:sldId id="1945" r:id="rId199"/>
    <p:sldId id="2071" r:id="rId200"/>
    <p:sldId id="2036" r:id="rId201"/>
    <p:sldId id="2323" r:id="rId202"/>
    <p:sldId id="2353" r:id="rId203"/>
    <p:sldId id="2332" r:id="rId204"/>
    <p:sldId id="2437" r:id="rId205"/>
    <p:sldId id="2426" r:id="rId206"/>
    <p:sldId id="2427" r:id="rId207"/>
    <p:sldId id="2328" r:id="rId208"/>
    <p:sldId id="2563" r:id="rId209"/>
    <p:sldId id="2355" r:id="rId210"/>
    <p:sldId id="2461" r:id="rId211"/>
    <p:sldId id="2460" r:id="rId212"/>
    <p:sldId id="2463" r:id="rId213"/>
    <p:sldId id="2609" r:id="rId214"/>
    <p:sldId id="2481" r:id="rId215"/>
    <p:sldId id="2482" r:id="rId216"/>
    <p:sldId id="2485" r:id="rId217"/>
    <p:sldId id="2486" r:id="rId218"/>
    <p:sldId id="2644" r:id="rId219"/>
    <p:sldId id="2669" r:id="rId220"/>
    <p:sldId id="2464" r:id="rId221"/>
    <p:sldId id="2483" r:id="rId222"/>
    <p:sldId id="2672" r:id="rId223"/>
    <p:sldId id="2651" r:id="rId224"/>
    <p:sldId id="2489" r:id="rId225"/>
    <p:sldId id="2556" r:id="rId226"/>
    <p:sldId id="2653" r:id="rId227"/>
    <p:sldId id="2647" r:id="rId228"/>
    <p:sldId id="2657" r:id="rId229"/>
    <p:sldId id="2658" r:id="rId230"/>
    <p:sldId id="2660" r:id="rId231"/>
    <p:sldId id="2659" r:id="rId232"/>
    <p:sldId id="2621" r:id="rId233"/>
    <p:sldId id="2637" r:id="rId234"/>
    <p:sldId id="2638" r:id="rId235"/>
    <p:sldId id="2639" r:id="rId236"/>
    <p:sldId id="2640" r:id="rId237"/>
    <p:sldId id="2641" r:id="rId238"/>
    <p:sldId id="2642" r:id="rId239"/>
    <p:sldId id="2643" r:id="rId24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60" autoAdjust="0"/>
  </p:normalViewPr>
  <p:slideViewPr>
    <p:cSldViewPr>
      <p:cViewPr varScale="1">
        <p:scale>
          <a:sx n="124" d="100"/>
          <a:sy n="124" d="100"/>
        </p:scale>
        <p:origin x="2384"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handoutMaster" Target="handoutMasters/handout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802.11-23/1725r01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39"/>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6d066f09b2555eb10fb463c9469490b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638-02-0jtc-minutes-of-mixed-mode-meeting-in-septembe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oleObject" Target="../embeddings/oleObject4.bin"/><Relationship Id="rId1" Type="http://schemas.openxmlformats.org/officeDocument/2006/relationships/slideLayout" Target="../slideLayouts/slideLayout1.xml"/><Relationship Id="rId4" Type="http://schemas.openxmlformats.org/officeDocument/2006/relationships/oleObject" Target="../embeddings/oleObject6.bin"/></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November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14 November 2023 in the PM2 slot in </a:t>
            </a:r>
            <a:r>
              <a:rPr lang="en-US" sz="2400" b="1" dirty="0">
                <a:latin typeface="+mj-lt"/>
              </a:rPr>
              <a:t>Honolulu</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14 November 2023</a:t>
            </a:r>
            <a:br>
              <a:rPr lang="en-US" sz="1600" b="1" dirty="0">
                <a:latin typeface="+mj-lt"/>
              </a:rPr>
            </a:br>
            <a:r>
              <a:rPr lang="en-US" sz="1600" b="1" dirty="0">
                <a:latin typeface="+mj-lt"/>
              </a:rPr>
              <a:t>@ 4:00 pm (Honolulu)</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solidFill>
                  <a:srgbClr val="0066FF"/>
                </a:solidFill>
                <a:latin typeface="+mj-lt"/>
                <a:hlinkClick r:id="rId3"/>
              </a:rPr>
              <a:t>https://ieeesa.webex.com/ieeesa/j.php?MTID=m6d066f09b2555eb10fb463c9469490b0</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2331 902 0537</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as it was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73541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1317042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243204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2850212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9312439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September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23317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1765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September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85234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November 2023, as documented on slide 11 of 11-23/1725r00.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2023, as documented in </a:t>
            </a:r>
            <a:r>
              <a:rPr lang="en-AU" i="1" dirty="0">
                <a:hlinkClick r:id="rId3"/>
              </a:rPr>
              <a:t>11-23/1638r02</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8392705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663221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1689304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3739555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2846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6768620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8368451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8794734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68506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420188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51679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3676144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08579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23200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3405875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00662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0292585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153001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13894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13177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4066224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8704783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753137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3652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826055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521768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15149627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8749017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6329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102 standards through the PSDO adoption process, with 46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39096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10</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102</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2706522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14556396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2048370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549835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3270670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1147923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70742308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5280793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51483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73529566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01948644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86434475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20571891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04982112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22248121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46292715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72944023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80038477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05473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2023</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90960923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99963472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92438325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55252743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01100134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42973167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83338930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116926373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424994543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39449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8574700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84687464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8357677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213</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24812210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34313464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3395229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56175289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218</a:t>
            </a:fld>
            <a:endParaRPr lang="en-US"/>
          </a:p>
        </p:txBody>
      </p:sp>
    </p:spTree>
    <p:extLst>
      <p:ext uri="{BB962C8B-B14F-4D97-AF65-F5344CB8AC3E}">
        <p14:creationId xmlns:p14="http://schemas.microsoft.com/office/powerpoint/2010/main" val="325999687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219</a:t>
            </a:fld>
            <a:endParaRPr lang="en-US"/>
          </a:p>
        </p:txBody>
      </p:sp>
    </p:spTree>
    <p:extLst>
      <p:ext uri="{BB962C8B-B14F-4D97-AF65-F5344CB8AC3E}">
        <p14:creationId xmlns:p14="http://schemas.microsoft.com/office/powerpoint/2010/main" val="167923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375548279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23423836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18125879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416592176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226</a:t>
            </a:fld>
            <a:endParaRPr lang="en-US"/>
          </a:p>
        </p:txBody>
      </p:sp>
    </p:spTree>
    <p:extLst>
      <p:ext uri="{BB962C8B-B14F-4D97-AF65-F5344CB8AC3E}">
        <p14:creationId xmlns:p14="http://schemas.microsoft.com/office/powerpoint/2010/main" val="91690267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227</a:t>
            </a:fld>
            <a:endParaRPr lang="en-US"/>
          </a:p>
        </p:txBody>
      </p:sp>
    </p:spTree>
    <p:extLst>
      <p:ext uri="{BB962C8B-B14F-4D97-AF65-F5344CB8AC3E}">
        <p14:creationId xmlns:p14="http://schemas.microsoft.com/office/powerpoint/2010/main" val="61132028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221712824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229</a:t>
            </a:fld>
            <a:endParaRPr lang="en-US"/>
          </a:p>
        </p:txBody>
      </p:sp>
    </p:spTree>
    <p:extLst>
      <p:ext uri="{BB962C8B-B14F-4D97-AF65-F5344CB8AC3E}">
        <p14:creationId xmlns:p14="http://schemas.microsoft.com/office/powerpoint/2010/main" val="224319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318475298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231</a:t>
            </a:fld>
            <a:endParaRPr lang="en-US"/>
          </a:p>
        </p:txBody>
      </p:sp>
    </p:spTree>
    <p:extLst>
      <p:ext uri="{BB962C8B-B14F-4D97-AF65-F5344CB8AC3E}">
        <p14:creationId xmlns:p14="http://schemas.microsoft.com/office/powerpoint/2010/main" val="317247213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46155777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353490340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91990512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341449231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157485499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116221553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138697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November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a:stretch>
            <a:fillRect/>
          </a:stretch>
        </p:blipFill>
        <p:spPr>
          <a:xfrm>
            <a:off x="1295400" y="1524000"/>
            <a:ext cx="6477000" cy="4864947"/>
          </a:xfrm>
          <a:prstGeom prst="rect">
            <a:avLst/>
          </a:prstGeom>
          <a:ln>
            <a:solidFill>
              <a:schemeClr val="tx1"/>
            </a:solidFill>
          </a:ln>
        </p:spPr>
      </p:pic>
      <p:pic>
        <p:nvPicPr>
          <p:cNvPr id="2" name="Picture 1">
            <a:extLst>
              <a:ext uri="{FF2B5EF4-FFF2-40B4-BE49-F238E27FC236}">
                <a16:creationId xmlns:a16="http://schemas.microsoft.com/office/drawing/2014/main" id="{51FA9E6E-9BDD-2F93-1911-F863B21F0BC9}"/>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10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59493465"/>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In ballot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In ballot</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a:xfrm>
            <a:off x="681519" y="17526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In ballot</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p>
          <a:p>
            <a:pPr lvl="2"/>
            <a:r>
              <a:rPr lang="en-US" dirty="0">
                <a:latin typeface="Arial" panose="020B0604020202020204" pitchFamily="34" charset="0"/>
              </a:rPr>
              <a:t>(Aug 2023) submitted for approval as it was published on 5 Jun 2023</a:t>
            </a:r>
          </a:p>
          <a:p>
            <a:pPr lvl="2"/>
            <a:r>
              <a:rPr lang="en-US" dirty="0">
                <a:latin typeface="Arial" panose="020B0604020202020204" pitchFamily="34" charset="0"/>
              </a:rPr>
              <a:t>(Sept 2023) Ballot initiated 14 Sep 2023, close 12 Nov 2023</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closes 12 Nov 2023</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195263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738417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471756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74976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405222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79315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617761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588508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795304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US" b="0" dirty="0"/>
              <a:t>Pre-ballot had been scheduled for 27 April 2023</a:t>
            </a:r>
          </a:p>
          <a:p>
            <a:pPr>
              <a:buFont typeface="Arial" panose="020B0604020202020204" pitchFamily="34" charset="0"/>
              <a:buChar char="•"/>
            </a:pPr>
            <a:r>
              <a:rPr lang="en-US" b="0" dirty="0"/>
              <a:t>Pre-ballot cancelled on 27 April 2023.  The reason stated by the ISO/IEC JTC 1/SC 6 Committee Manager was "due to the discovery of negative Letters of Assurance (</a:t>
            </a:r>
            <a:r>
              <a:rPr lang="en-US" b="0" dirty="0" err="1"/>
              <a:t>LoA</a:t>
            </a:r>
            <a:r>
              <a:rPr lang="en-US" b="0" dirty="0"/>
              <a:t>) associated with this standard, and as a result, the ballot cannot proceed”</a:t>
            </a:r>
          </a:p>
          <a:p>
            <a:pPr>
              <a:buFont typeface="Arial" panose="020B0604020202020204" pitchFamily="34" charset="0"/>
              <a:buChar char="•"/>
            </a:pPr>
            <a:r>
              <a:rPr lang="en-US" b="0" dirty="0"/>
              <a:t>Adoption of IEEE 802.3 standards halted until the disagreement about negative </a:t>
            </a:r>
            <a:r>
              <a:rPr lang="en-US" b="0" dirty="0" err="1"/>
              <a:t>LoAs</a:t>
            </a:r>
            <a:r>
              <a:rPr lang="en-US" b="0" dirty="0"/>
              <a:t> is resolved.</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80872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1755097"/>
              </p:ext>
            </p:extLst>
          </p:nvPr>
        </p:nvGraphicFramePr>
        <p:xfrm>
          <a:off x="152400" y="1600200"/>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3416955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14 standards in the pipeline for adoption under the PSDO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2065570"/>
              </p:ext>
            </p:extLst>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822184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485050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420780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4475263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264000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194244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25978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14506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112261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073429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7521455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5861090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99066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59942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770377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5228080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982878"/>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In ballot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7899953"/>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In ballot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26661224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8028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in ballot</a:t>
            </a:r>
          </a:p>
          <a:p>
            <a:pPr lvl="2"/>
            <a:r>
              <a:rPr lang="en-AU" dirty="0"/>
              <a:t>Ballot initiated 14 Sep 2023, closes 12 Nov 2023</a:t>
            </a:r>
            <a:endParaRPr lang="en-AU" dirty="0">
              <a:solidFill>
                <a:schemeClr val="accent2"/>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2580874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505986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1183686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48878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448691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8885516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6954695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5606376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37103657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pPr lvl="1"/>
            <a:r>
              <a:rPr lang="en-US" dirty="0"/>
              <a:t>(September 2023)</a:t>
            </a:r>
          </a:p>
          <a:p>
            <a:pPr lvl="2"/>
            <a:r>
              <a:rPr lang="en-US" dirty="0"/>
              <a:t>IEEE 802.15.3 is now on </a:t>
            </a:r>
            <a:r>
              <a:rPr lang="en-US" dirty="0" err="1"/>
              <a:t>RevCom</a:t>
            </a:r>
            <a:r>
              <a:rPr lang="en-US" dirty="0"/>
              <a:t> agenda for September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465262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8439480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7511148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in ballot</a:t>
            </a:r>
          </a:p>
          <a:p>
            <a:pPr marL="184150" lvl="2" indent="0">
              <a:buNone/>
            </a:pPr>
            <a:r>
              <a:rPr lang="en-AU" dirty="0"/>
              <a:t>- Formally submitted on 22-Aug-2023</a:t>
            </a:r>
          </a:p>
          <a:p>
            <a:pPr marL="184150" lvl="2" indent="0">
              <a:buNone/>
            </a:pPr>
            <a:r>
              <a:rPr lang="en-AU" dirty="0"/>
              <a:t>- Ballot initiated 14 Sep 2023, closes 12 Nov 2023</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12301126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93565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5567559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8068247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6142137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2230226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29155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40150213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a:t>
            </a:r>
            <a:r>
              <a:rPr lang="en-AU" dirty="0" err="1"/>
              <a:t>Mody</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3757968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6902589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0038496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37403129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25495</Words>
  <Application>Microsoft Macintosh PowerPoint</Application>
  <PresentationFormat>On-screen Show (4:3)</PresentationFormat>
  <Paragraphs>3551</Paragraphs>
  <Slides>239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239</vt:i4>
      </vt:variant>
    </vt:vector>
  </HeadingPairs>
  <TitlesOfParts>
    <vt:vector size="244" baseType="lpstr">
      <vt:lpstr>Arial</vt:lpstr>
      <vt:lpstr>Calibri</vt:lpstr>
      <vt:lpstr>Times New Roman</vt:lpstr>
      <vt:lpstr>802-11-Submission</vt:lpstr>
      <vt:lpstr>Acrobat Document</vt:lpstr>
      <vt:lpstr>IEEE 802 JTC1 Standing Committee November 2023 agenda (mixed mode)</vt:lpstr>
      <vt:lpstr>This document will be used to provide information for any IEEE 802 JTC1 SC meetings in November 2023</vt:lpstr>
      <vt:lpstr>Registration is not required for the IEEE 802 JTC1 SC session in November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November 2023 in the PM2 slot in Honolulu</vt:lpstr>
      <vt:lpstr>The IEEE 802 JTC1 SC regular meeting has a high-level list of agenda items to be considered</vt:lpstr>
      <vt:lpstr>The IEEE 802 JTC1 SC will consider approving its agenda</vt:lpstr>
      <vt:lpstr>The IEEE 802 JTC1 SC will consider approval of the minutes of its September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102 standards through the PSDO adoption process, with 46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10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was liaised for information in Aug 2020</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IEEE 802.3 has 8 standards in the pipeline for adoption under the PSDO process</vt:lpstr>
      <vt:lpstr>IEEE 802.3 WG has a number of regular participants in IEEE 802 JTC1 SC activities</vt:lpstr>
      <vt:lpstr>IEEE 802.3-REV was submitted into the PSDO process in Feb 2023</vt:lpstr>
      <vt:lpstr>IEEE 802.11 has 14 standards in the pipeline for adoption under the PSDO</vt:lpstr>
      <vt:lpstr>IEEE 802.11 has 14 standards in the pipeline for adoption under the PSDO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IEEE 802.22 WG had a number of regular participants in IEEE 802 JTC1 SC activities</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2023-11-10T05:02:02Z</dcterms:modified>
</cp:coreProperties>
</file>